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1548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0BF3-742B-4121-858E-81F2332E9E85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6B0D-0655-4FA1-BA38-BECFDB5D00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255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0BF3-742B-4121-858E-81F2332E9E85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6B0D-0655-4FA1-BA38-BECFDB5D00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837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0BF3-742B-4121-858E-81F2332E9E85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6B0D-0655-4FA1-BA38-BECFDB5D00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335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0BF3-742B-4121-858E-81F2332E9E85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6B0D-0655-4FA1-BA38-BECFDB5D00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686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0BF3-742B-4121-858E-81F2332E9E85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6B0D-0655-4FA1-BA38-BECFDB5D00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908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0BF3-742B-4121-858E-81F2332E9E85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6B0D-0655-4FA1-BA38-BECFDB5D00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727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0BF3-742B-4121-858E-81F2332E9E85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6B0D-0655-4FA1-BA38-BECFDB5D00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473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0BF3-742B-4121-858E-81F2332E9E85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6B0D-0655-4FA1-BA38-BECFDB5D00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252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0BF3-742B-4121-858E-81F2332E9E85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6B0D-0655-4FA1-BA38-BECFDB5D00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452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0BF3-742B-4121-858E-81F2332E9E85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6B0D-0655-4FA1-BA38-BECFDB5D00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977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0BF3-742B-4121-858E-81F2332E9E85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D6B0D-0655-4FA1-BA38-BECFDB5D00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697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B0BF3-742B-4121-858E-81F2332E9E85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D6B0D-0655-4FA1-BA38-BECFDB5D00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754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5150485"/>
            <a:ext cx="3124200" cy="1981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200" u="sng" dirty="0">
                <a:latin typeface="Comic Sans MS" panose="030F0702030302020204" pitchFamily="66" charset="0"/>
              </a:rPr>
              <a:t>Teacher Notes</a:t>
            </a:r>
          </a:p>
          <a:p>
            <a:pPr algn="ctr"/>
            <a:endParaRPr lang="en-US" sz="1200" dirty="0">
              <a:latin typeface="Comic Sans MS" panose="030F0702030302020204" pitchFamily="66" charset="0"/>
            </a:endParaRPr>
          </a:p>
          <a:p>
            <a:pPr algn="ctr"/>
            <a:r>
              <a:rPr lang="en-US" sz="1200" dirty="0">
                <a:latin typeface="Comic Sans MS" panose="030F0702030302020204" pitchFamily="66" charset="0"/>
              </a:rPr>
              <a:t>Library books due on Wednesdays.</a:t>
            </a:r>
          </a:p>
          <a:p>
            <a:pPr algn="ctr"/>
            <a:endParaRPr lang="en-US" sz="1200" dirty="0">
              <a:latin typeface="Comic Sans MS" panose="030F0702030302020204" pitchFamily="66" charset="0"/>
            </a:endParaRPr>
          </a:p>
          <a:p>
            <a:pPr algn="ctr"/>
            <a:r>
              <a:rPr lang="en-US" sz="1200" dirty="0">
                <a:latin typeface="Comic Sans MS" panose="030F0702030302020204" pitchFamily="66" charset="0"/>
              </a:rPr>
              <a:t>Please remember to initial your child’s student planner nightly.</a:t>
            </a:r>
          </a:p>
          <a:p>
            <a:pPr algn="ctr"/>
            <a:endParaRPr lang="en-US" sz="1200" u="sng" dirty="0">
              <a:latin typeface="Comic Sans MS" panose="030F0702030302020204" pitchFamily="66" charset="0"/>
            </a:endParaRPr>
          </a:p>
          <a:p>
            <a:pPr algn="ctr"/>
            <a:r>
              <a:rPr lang="en-US" sz="1200" b="1" u="sng" dirty="0">
                <a:latin typeface="Comic Sans MS" panose="030F0702030302020204" pitchFamily="66" charset="0"/>
              </a:rPr>
              <a:t>IAR Testing Schedule  </a:t>
            </a:r>
          </a:p>
          <a:p>
            <a:pPr algn="ctr"/>
            <a:r>
              <a:rPr lang="en-US" sz="1200" dirty="0">
                <a:latin typeface="Comic Sans MS" panose="030F0702030302020204" pitchFamily="66" charset="0"/>
              </a:rPr>
              <a:t>ELA 4/2 and 4/3</a:t>
            </a:r>
          </a:p>
          <a:p>
            <a:pPr algn="ctr"/>
            <a:r>
              <a:rPr lang="en-US" sz="1200" dirty="0">
                <a:latin typeface="Comic Sans MS" panose="030F0702030302020204" pitchFamily="66" charset="0"/>
              </a:rPr>
              <a:t>Math 4/9. 4/10, 4/12</a:t>
            </a:r>
            <a:endParaRPr lang="en-US" sz="1400" b="1" dirty="0">
              <a:latin typeface="KG Miss Kindergarten" panose="02000000000000000000" pitchFamily="2" charset="0"/>
            </a:endParaRPr>
          </a:p>
          <a:p>
            <a:pPr algn="ctr"/>
            <a:endParaRPr lang="en-US" sz="1600" u="sng" dirty="0">
              <a:latin typeface="KG Miss Kindergarte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427179"/>
              </p:ext>
            </p:extLst>
          </p:nvPr>
        </p:nvGraphicFramePr>
        <p:xfrm>
          <a:off x="152400" y="1000760"/>
          <a:ext cx="6477000" cy="4053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What We’re Learning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7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mic Sans MS" panose="030F0702030302020204" pitchFamily="66" charset="0"/>
                        </a:rPr>
                        <a:t>Reading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omic Sans MS" panose="030F0702030302020204" pitchFamily="66" charset="0"/>
                        </a:rPr>
                        <a:t>We will finish reading Ramona Quimby, Age 8 and then will read the story Extra Good Sunday.  Our story skills are thesaurus, understanding characters, and formal/informal language.  Our story summative will be next week.</a:t>
                      </a:r>
                    </a:p>
                    <a:p>
                      <a:endParaRPr lang="en-US" sz="12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38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Language Arts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baseline="0" dirty="0">
                          <a:latin typeface="Comic Sans MS" panose="030F0702030302020204" pitchFamily="66" charset="0"/>
                        </a:rPr>
                        <a:t>We will review and take our Unit 5 summative this week.</a:t>
                      </a:r>
                    </a:p>
                    <a:p>
                      <a:pPr algn="ctr"/>
                      <a:endParaRPr lang="en-US" sz="1200" b="1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US" sz="1200" b="1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US" sz="12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47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mic Sans MS" panose="030F0702030302020204" pitchFamily="66" charset="0"/>
                        </a:rPr>
                        <a:t>Math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omic Sans MS" panose="030F0702030302020204" pitchFamily="66" charset="0"/>
                        </a:rPr>
                        <a:t>We will not start a new chapter because of IAR.  We will spend this time reviewing skills.</a:t>
                      </a:r>
                    </a:p>
                    <a:p>
                      <a:endParaRPr lang="en-US" sz="1200" b="1" u="sng" dirty="0">
                        <a:latin typeface="Comic Sans MS" panose="030F0702030302020204" pitchFamily="66" charset="0"/>
                      </a:endParaRPr>
                    </a:p>
                    <a:p>
                      <a:endParaRPr lang="en-US" sz="1200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47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omic Sans MS" panose="030F0702030302020204" pitchFamily="66" charset="0"/>
                        </a:rPr>
                        <a:t>Science &amp; Social</a:t>
                      </a:r>
                      <a:endParaRPr lang="en-US" sz="1400" baseline="0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1400" baseline="0" dirty="0">
                          <a:latin typeface="Comic Sans MS" panose="030F0702030302020204" pitchFamily="66" charset="0"/>
                        </a:rPr>
                        <a:t>Studies</a:t>
                      </a:r>
                      <a:endParaRPr lang="en-US" sz="18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omic Sans MS" panose="030F0702030302020204" pitchFamily="66" charset="0"/>
                        </a:rPr>
                        <a:t>Science – we will continue our Weather and Climate unit.</a:t>
                      </a:r>
                      <a:endParaRPr lang="en-US" sz="1200" b="1" u="sng" dirty="0">
                        <a:latin typeface="Comic Sans MS" panose="030F0702030302020204" pitchFamily="66" charset="0"/>
                      </a:endParaRPr>
                    </a:p>
                    <a:p>
                      <a:endParaRPr lang="en-US" sz="120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omic Sans MS" panose="030F0702030302020204" pitchFamily="66" charset="0"/>
                        </a:rPr>
                        <a:t>Social Studies – we will learn about the Declaration of Independence.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505200" y="5151755"/>
            <a:ext cx="3124200" cy="1981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Dates to Remember</a:t>
            </a:r>
            <a:endParaRPr lang="en-US" sz="1400" dirty="0"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latin typeface="KG Miss Kindergarten" panose="02000000000000000000" pitchFamily="2" charset="0"/>
              </a:rPr>
              <a:t>3/25-3/29 Spring Break</a:t>
            </a:r>
          </a:p>
          <a:p>
            <a:pPr algn="ctr"/>
            <a:r>
              <a:rPr lang="en-US" sz="1400" dirty="0">
                <a:latin typeface="KG Miss Kindergarten" panose="02000000000000000000" pitchFamily="2" charset="0"/>
              </a:rPr>
              <a:t>4/4 RESCO Pizza</a:t>
            </a:r>
          </a:p>
          <a:p>
            <a:pPr algn="ctr"/>
            <a:r>
              <a:rPr lang="en-US" sz="1400" dirty="0">
                <a:latin typeface="KG Miss Kindergarten" panose="02000000000000000000" pitchFamily="2" charset="0"/>
              </a:rPr>
              <a:t>4/5 Report Cards Issued</a:t>
            </a:r>
          </a:p>
          <a:p>
            <a:pPr algn="ctr"/>
            <a:r>
              <a:rPr lang="en-US" sz="1400" dirty="0">
                <a:latin typeface="KG Miss Kindergarten" panose="02000000000000000000" pitchFamily="2" charset="0"/>
              </a:rPr>
              <a:t>4/11 Treat Day</a:t>
            </a:r>
          </a:p>
          <a:p>
            <a:pPr algn="ctr"/>
            <a:r>
              <a:rPr lang="en-US" sz="1400" dirty="0">
                <a:latin typeface="KG Miss Kindergarten" panose="02000000000000000000" pitchFamily="2" charset="0"/>
              </a:rPr>
              <a:t>4/19-4/22 Easter Break</a:t>
            </a:r>
          </a:p>
          <a:p>
            <a:pPr algn="ctr"/>
            <a:r>
              <a:rPr lang="en-US" sz="1400" dirty="0">
                <a:latin typeface="KG Miss Kindergarten" panose="02000000000000000000" pitchFamily="2" charset="0"/>
              </a:rPr>
              <a:t>4/25 Hot Lunch</a:t>
            </a:r>
          </a:p>
          <a:p>
            <a:pPr algn="ctr"/>
            <a:r>
              <a:rPr lang="en-US" sz="1400" dirty="0">
                <a:latin typeface="KG Miss Kindergarten" panose="02000000000000000000" pitchFamily="2" charset="0"/>
              </a:rPr>
              <a:t>4/30 Progress Reports, Field Trip</a:t>
            </a:r>
          </a:p>
          <a:p>
            <a:pPr algn="ctr">
              <a:lnSpc>
                <a:spcPct val="150000"/>
              </a:lnSpc>
            </a:pPr>
            <a:endParaRPr lang="en-US" dirty="0">
              <a:latin typeface="KG Miss Kindergarten" panose="02000000000000000000" pitchFamily="2" charset="0"/>
            </a:endParaRPr>
          </a:p>
          <a:p>
            <a:pPr algn="ctr"/>
            <a:endParaRPr lang="en-US" sz="1400" dirty="0">
              <a:latin typeface="KG Miss Kindergarten" panose="02000000000000000000" pitchFamily="2" charset="0"/>
            </a:endParaRPr>
          </a:p>
          <a:p>
            <a:pPr algn="ctr"/>
            <a:endParaRPr lang="en-US" sz="1400" dirty="0">
              <a:latin typeface="KG Miss Kindergarte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7239000"/>
            <a:ext cx="6452616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1" rtlCol="0" anchor="t"/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Spelling Words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US" sz="1400" dirty="0">
                <a:latin typeface="Comic Sans MS" panose="030F0702030302020204" pitchFamily="66" charset="0"/>
              </a:rPr>
              <a:t>nurse		7. serve		13. stir</a:t>
            </a:r>
          </a:p>
          <a:p>
            <a:pPr marL="342900" indent="-342900">
              <a:buAutoNum type="arabicPeriod"/>
            </a:pPr>
            <a:r>
              <a:rPr lang="en-US" sz="1400" dirty="0">
                <a:latin typeface="Comic Sans MS" panose="030F0702030302020204" pitchFamily="66" charset="0"/>
              </a:rPr>
              <a:t>work		8. curly		14. firm</a:t>
            </a:r>
          </a:p>
          <a:p>
            <a:pPr marL="342900" indent="-342900">
              <a:buAutoNum type="arabicPeriod"/>
            </a:pPr>
            <a:r>
              <a:rPr lang="en-US" sz="1400" dirty="0">
                <a:latin typeface="Comic Sans MS" panose="030F0702030302020204" pitchFamily="66" charset="0"/>
              </a:rPr>
              <a:t>shirt		9. dirt		15. her</a:t>
            </a:r>
          </a:p>
          <a:p>
            <a:pPr marL="342900" indent="-342900">
              <a:buAutoNum type="arabicPeriod"/>
            </a:pPr>
            <a:r>
              <a:rPr lang="en-US" sz="1400" dirty="0">
                <a:latin typeface="Comic Sans MS" panose="030F0702030302020204" pitchFamily="66" charset="0"/>
              </a:rPr>
              <a:t>hurt		10. third		16. girl</a:t>
            </a:r>
          </a:p>
          <a:p>
            <a:pPr marL="342900" indent="-342900">
              <a:buAutoNum type="arabicPeriod"/>
            </a:pPr>
            <a:r>
              <a:rPr lang="en-US" sz="1400" dirty="0">
                <a:latin typeface="Comic Sans MS" panose="030F0702030302020204" pitchFamily="66" charset="0"/>
              </a:rPr>
              <a:t>first		11. worry		17. perfect</a:t>
            </a:r>
          </a:p>
          <a:p>
            <a:pPr marL="342900" indent="-342900">
              <a:buAutoNum type="arabicPeriod"/>
            </a:pPr>
            <a:r>
              <a:rPr lang="en-US" sz="1400" dirty="0">
                <a:latin typeface="Comic Sans MS" panose="030F0702030302020204" pitchFamily="66" charset="0"/>
              </a:rPr>
              <a:t>word		12. turn		18. hamburger</a:t>
            </a:r>
          </a:p>
          <a:p>
            <a:pPr marL="342900" indent="-342900">
              <a:buAutoNum type="arabicPeriod"/>
            </a:pP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3692" y="152400"/>
            <a:ext cx="5995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Ms. Schimke’s Class Newsletter</a:t>
            </a:r>
          </a:p>
          <a:p>
            <a:pPr algn="ctr"/>
            <a:r>
              <a:rPr lang="en-US" dirty="0">
                <a:latin typeface="Comic Sans MS" panose="030F0702030302020204" pitchFamily="66" charset="0"/>
              </a:rPr>
              <a:t>April 1-5, 2019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1" y="36726"/>
            <a:ext cx="801196" cy="140037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64" y="157811"/>
            <a:ext cx="1203836" cy="99025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54880">
            <a:off x="2825117" y="4711503"/>
            <a:ext cx="1055368" cy="131920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111C4A2-9A4E-4242-B57C-4907DFB406C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234" y="8001000"/>
            <a:ext cx="1595134" cy="117284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A2031EC-BC23-4F8A-B82F-C913A1A05DAC}"/>
              </a:ext>
            </a:extLst>
          </p:cNvPr>
          <p:cNvSpPr txBox="1"/>
          <p:nvPr/>
        </p:nvSpPr>
        <p:spPr>
          <a:xfrm rot="20685902">
            <a:off x="4876416" y="7427561"/>
            <a:ext cx="15133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>
                <a:latin typeface="Comic Sans MS" panose="030F0702030302020204" pitchFamily="66" charset="0"/>
              </a:rPr>
              <a:t>Test Date </a:t>
            </a:r>
            <a:r>
              <a:rPr lang="en-US" sz="1600" dirty="0">
                <a:latin typeface="Comic Sans MS" panose="030F0702030302020204" pitchFamily="66" charset="0"/>
              </a:rPr>
              <a:t>April 12</a:t>
            </a:r>
          </a:p>
        </p:txBody>
      </p:sp>
    </p:spTree>
    <p:extLst>
      <p:ext uri="{BB962C8B-B14F-4D97-AF65-F5344CB8AC3E}">
        <p14:creationId xmlns:p14="http://schemas.microsoft.com/office/powerpoint/2010/main" val="1298218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</TotalTime>
  <Words>183</Words>
  <Application>Microsoft Office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KG Miss Kindergarten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</dc:creator>
  <cp:lastModifiedBy>Tracey Schimke</cp:lastModifiedBy>
  <cp:revision>69</cp:revision>
  <cp:lastPrinted>2019-03-21T17:00:10Z</cp:lastPrinted>
  <dcterms:created xsi:type="dcterms:W3CDTF">2016-08-28T19:51:25Z</dcterms:created>
  <dcterms:modified xsi:type="dcterms:W3CDTF">2019-03-21T17:00:45Z</dcterms:modified>
</cp:coreProperties>
</file>