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1866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0BF3-742B-4121-858E-81F2332E9E85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6B0D-0655-4FA1-BA38-BECFDB5D0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25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0BF3-742B-4121-858E-81F2332E9E85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6B0D-0655-4FA1-BA38-BECFDB5D0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3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0BF3-742B-4121-858E-81F2332E9E85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6B0D-0655-4FA1-BA38-BECFDB5D0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33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0BF3-742B-4121-858E-81F2332E9E85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6B0D-0655-4FA1-BA38-BECFDB5D0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68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0BF3-742B-4121-858E-81F2332E9E85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6B0D-0655-4FA1-BA38-BECFDB5D0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90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0BF3-742B-4121-858E-81F2332E9E85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6B0D-0655-4FA1-BA38-BECFDB5D0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2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0BF3-742B-4121-858E-81F2332E9E85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6B0D-0655-4FA1-BA38-BECFDB5D0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47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0BF3-742B-4121-858E-81F2332E9E85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6B0D-0655-4FA1-BA38-BECFDB5D0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25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0BF3-742B-4121-858E-81F2332E9E85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6B0D-0655-4FA1-BA38-BECFDB5D0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45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0BF3-742B-4121-858E-81F2332E9E85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6B0D-0655-4FA1-BA38-BECFDB5D0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97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0BF3-742B-4121-858E-81F2332E9E85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6B0D-0655-4FA1-BA38-BECFDB5D0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69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B0BF3-742B-4121-858E-81F2332E9E85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D6B0D-0655-4FA1-BA38-BECFDB5D0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5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5150485"/>
            <a:ext cx="3124200" cy="1981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200" u="sng" dirty="0">
                <a:latin typeface="Comic Sans MS" panose="030F0702030302020204" pitchFamily="66" charset="0"/>
              </a:rPr>
              <a:t>Teacher Notes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</a:rPr>
              <a:t>*Our field trip is on Tuesday.</a:t>
            </a:r>
          </a:p>
          <a:p>
            <a:pPr algn="ctr"/>
            <a:endParaRPr lang="en-US" sz="1200" dirty="0"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latin typeface="Comic Sans MS" panose="030F0702030302020204" pitchFamily="66" charset="0"/>
              </a:rPr>
              <a:t>*Library books due on Wednesdays.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</a:rPr>
              <a:t>Grandparents/special person and book fair is on our library day.</a:t>
            </a:r>
          </a:p>
          <a:p>
            <a:pPr algn="ctr"/>
            <a:endParaRPr lang="en-US" sz="1200" dirty="0"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latin typeface="Comic Sans MS" panose="030F0702030302020204" pitchFamily="66" charset="0"/>
              </a:rPr>
              <a:t>*Miss Rott’s last day is coming up fast.  Her last day is May 9</a:t>
            </a:r>
            <a:r>
              <a:rPr lang="en-US" sz="1200" baseline="30000" dirty="0">
                <a:latin typeface="Comic Sans MS" panose="030F0702030302020204" pitchFamily="66" charset="0"/>
              </a:rPr>
              <a:t>th.</a:t>
            </a:r>
            <a:endParaRPr lang="en-US" sz="1200" u="sng" dirty="0">
              <a:latin typeface="Comic Sans MS" panose="030F0702030302020204" pitchFamily="66" charset="0"/>
            </a:endParaRPr>
          </a:p>
          <a:p>
            <a:pPr algn="ctr"/>
            <a:endParaRPr lang="en-US" sz="1600" u="sng" dirty="0"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430795"/>
              </p:ext>
            </p:extLst>
          </p:nvPr>
        </p:nvGraphicFramePr>
        <p:xfrm>
          <a:off x="190500" y="1071880"/>
          <a:ext cx="6477000" cy="4005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What We’re Learning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mic Sans MS" panose="030F0702030302020204" pitchFamily="66" charset="0"/>
                        </a:rPr>
                        <a:t>We will read a fantasy called “The Journey of Oliver K. Woodman”.  Our story skills are:  sequence of events, formal/ informal language, and suffixes –er/-est.  Our story summative will be next week.</a:t>
                      </a:r>
                    </a:p>
                    <a:p>
                      <a:endParaRPr lang="en-US" sz="12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Language Arts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We will continue learning about Pronouns.  This week we will learn about possessive pronouns, contractions and homophones.  We will also learn about when to use there, their, and they’re.  </a:t>
                      </a:r>
                    </a:p>
                    <a:p>
                      <a:endParaRPr lang="en-US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Math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mic Sans MS" panose="030F0702030302020204" pitchFamily="66" charset="0"/>
                        </a:rPr>
                        <a:t>We will review the chapter on Monday and take our Chapter 11 summative on Tuesday.  We will then begin Chapter 12 – Geometry.  We will start out learning about plane shapes, angles, and polygons.</a:t>
                      </a:r>
                    </a:p>
                    <a:p>
                      <a:endParaRPr lang="en-US" sz="1200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Science &amp; Social</a:t>
                      </a:r>
                      <a:endParaRPr lang="en-US" sz="1400" baseline="0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400" baseline="0" dirty="0">
                          <a:latin typeface="Comic Sans MS" panose="030F0702030302020204" pitchFamily="66" charset="0"/>
                        </a:rPr>
                        <a:t>Studies</a:t>
                      </a:r>
                      <a:endParaRPr lang="en-US" sz="18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mic Sans MS" panose="030F0702030302020204" pitchFamily="66" charset="0"/>
                        </a:rPr>
                        <a:t>Science – we will continue learning about weather.</a:t>
                      </a:r>
                    </a:p>
                    <a:p>
                      <a:endParaRPr lang="en-US" sz="12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sz="1200" dirty="0">
                          <a:latin typeface="Comic Sans MS" panose="030F0702030302020204" pitchFamily="66" charset="0"/>
                        </a:rPr>
                        <a:t>Social Studies – we will learn about the birth of our nation.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505200" y="5151755"/>
            <a:ext cx="3124200" cy="1981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endParaRPr lang="en-US" sz="100" dirty="0">
              <a:latin typeface="KG Miss Kindergarten" panose="02000000000000000000" pitchFamily="2" charset="0"/>
            </a:endParaRPr>
          </a:p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Dates to Remember</a:t>
            </a:r>
            <a:endParaRPr lang="en-US" sz="1400" dirty="0">
              <a:latin typeface="Comic Sans MS" panose="030F0702030302020204" pitchFamily="66" charset="0"/>
            </a:endParaRPr>
          </a:p>
          <a:p>
            <a:pPr algn="ctr"/>
            <a:endParaRPr lang="en-US" sz="400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4/30 Progress Reports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and Field Trip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5/1 Grandparents/Book Fair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5/2 Family Reading Night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5/22 Eagle’s Nest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5/24-5/27 No School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5/30 Hot Lunch</a:t>
            </a:r>
          </a:p>
          <a:p>
            <a:pPr algn="ctr"/>
            <a:endParaRPr lang="en-US" sz="1400" dirty="0">
              <a:latin typeface="KG Miss Kindergarte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7239000"/>
            <a:ext cx="6452616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rtlCol="0" anchor="t"/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Spelling Words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US" sz="1400" dirty="0">
                <a:latin typeface="Comic Sans MS" panose="030F0702030302020204" pitchFamily="66" charset="0"/>
              </a:rPr>
              <a:t>singer		7. powerful	13. wonderful</a:t>
            </a:r>
          </a:p>
          <a:p>
            <a:pPr marL="342900" indent="-342900">
              <a:buAutoNum type="arabicPeriod"/>
            </a:pPr>
            <a:r>
              <a:rPr lang="en-US" sz="1400" dirty="0">
                <a:latin typeface="Comic Sans MS" panose="030F0702030302020204" pitchFamily="66" charset="0"/>
              </a:rPr>
              <a:t>loudly		8. farmer     	14. truly</a:t>
            </a:r>
          </a:p>
          <a:p>
            <a:pPr marL="342900" indent="-342900">
              <a:buAutoNum type="arabicPeriod"/>
            </a:pPr>
            <a:r>
              <a:rPr lang="en-US" sz="1400" dirty="0">
                <a:latin typeface="Comic Sans MS" panose="030F0702030302020204" pitchFamily="66" charset="0"/>
              </a:rPr>
              <a:t>joyful		9. quickly		15. hopeful</a:t>
            </a:r>
          </a:p>
          <a:p>
            <a:pPr marL="342900" indent="-342900">
              <a:buAutoNum type="arabicPeriod"/>
            </a:pPr>
            <a:r>
              <a:rPr lang="en-US" sz="1400" dirty="0">
                <a:latin typeface="Comic Sans MS" panose="030F0702030302020204" pitchFamily="66" charset="0"/>
              </a:rPr>
              <a:t>teacher	10. careful		16. safely</a:t>
            </a:r>
          </a:p>
          <a:p>
            <a:pPr marL="342900" indent="-342900">
              <a:buAutoNum type="arabicPeriod"/>
            </a:pPr>
            <a:r>
              <a:rPr lang="en-US" sz="1400" dirty="0">
                <a:latin typeface="Comic Sans MS" panose="030F0702030302020204" pitchFamily="66" charset="0"/>
              </a:rPr>
              <a:t>fighter	11. friendly	17. listener</a:t>
            </a:r>
          </a:p>
          <a:p>
            <a:pPr marL="342900" indent="-342900">
              <a:buAutoNum type="arabicPeriod"/>
            </a:pPr>
            <a:r>
              <a:rPr lang="en-US" sz="1400" dirty="0">
                <a:latin typeface="Comic Sans MS" panose="030F0702030302020204" pitchFamily="66" charset="0"/>
              </a:rPr>
              <a:t>closely 	12. speaker 	18. calmly</a:t>
            </a:r>
          </a:p>
          <a:p>
            <a:pPr marL="342900" indent="-342900">
              <a:buAutoNum type="arabicPeriod"/>
            </a:pP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3692" y="228600"/>
            <a:ext cx="5995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Mrs. Schimke’s Class Newsletter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April 29-May 3, 2019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" y="-129923"/>
            <a:ext cx="960653" cy="13858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664" y="265679"/>
            <a:ext cx="1203836" cy="9902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3993">
            <a:off x="5669661" y="7570073"/>
            <a:ext cx="1163712" cy="16399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111C4A2-9A4E-4242-B57C-4907DFB406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51762">
            <a:off x="2932203" y="4928378"/>
            <a:ext cx="1145993" cy="124775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A2031EC-BC23-4F8A-B82F-C913A1A05DAC}"/>
              </a:ext>
            </a:extLst>
          </p:cNvPr>
          <p:cNvSpPr txBox="1"/>
          <p:nvPr/>
        </p:nvSpPr>
        <p:spPr>
          <a:xfrm rot="21088278">
            <a:off x="4858113" y="7239176"/>
            <a:ext cx="1513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Test Date </a:t>
            </a:r>
            <a:r>
              <a:rPr lang="en-US" sz="1600" dirty="0">
                <a:latin typeface="Comic Sans MS" panose="030F0702030302020204" pitchFamily="66" charset="0"/>
              </a:rPr>
              <a:t>May 10</a:t>
            </a:r>
          </a:p>
        </p:txBody>
      </p:sp>
    </p:spTree>
    <p:extLst>
      <p:ext uri="{BB962C8B-B14F-4D97-AF65-F5344CB8AC3E}">
        <p14:creationId xmlns:p14="http://schemas.microsoft.com/office/powerpoint/2010/main" val="1298218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243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KG Miss Kindergarten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</dc:creator>
  <cp:lastModifiedBy>Tracey Schimke</cp:lastModifiedBy>
  <cp:revision>80</cp:revision>
  <cp:lastPrinted>2019-04-25T18:28:24Z</cp:lastPrinted>
  <dcterms:created xsi:type="dcterms:W3CDTF">2016-08-28T19:51:25Z</dcterms:created>
  <dcterms:modified xsi:type="dcterms:W3CDTF">2019-04-25T18:28:43Z</dcterms:modified>
</cp:coreProperties>
</file>