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Lst>
  <p:sldSz cx="12192000" cy="16256000"/>
  <p:notesSz cx="6954838"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3169"/>
    <a:srgbClr val="72CC58"/>
    <a:srgbClr val="E2F513"/>
    <a:srgbClr val="33A5C6"/>
    <a:srgbClr val="E5F908"/>
    <a:srgbClr val="FBA807"/>
    <a:srgbClr val="C3A3D4"/>
    <a:srgbClr val="70D553"/>
    <a:srgbClr val="BD96D3"/>
    <a:srgbClr val="FEA8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0" d="100"/>
          <a:sy n="40" d="100"/>
        </p:scale>
        <p:origin x="2092" y="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p:spPr>
        <p:txBody>
          <a:bodyPr anchor="b"/>
          <a:lstStyle>
            <a:lvl1pPr algn="ctr">
              <a:defRPr sz="8000"/>
            </a:lvl1pPr>
          </a:lstStyle>
          <a:p>
            <a:r>
              <a:rPr lang="en-US"/>
              <a:t>Click to edit Master title style</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E241B40-259D-4FA2-A413-26AF32D087BA}" type="datetimeFigureOut">
              <a:rPr lang="en-US" smtClean="0"/>
              <a:t>8/19/2018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0CB731-1C25-4B03-903F-1548C363A036}" type="slidenum">
              <a:rPr lang="en-US" smtClean="0"/>
              <a:t>‹#›</a:t>
            </a:fld>
            <a:endParaRPr lang="en-US"/>
          </a:p>
        </p:txBody>
      </p:sp>
    </p:spTree>
    <p:extLst>
      <p:ext uri="{BB962C8B-B14F-4D97-AF65-F5344CB8AC3E}">
        <p14:creationId xmlns:p14="http://schemas.microsoft.com/office/powerpoint/2010/main" val="1433480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41B40-259D-4FA2-A413-26AF32D087BA}" type="datetimeFigureOut">
              <a:rPr lang="en-US" smtClean="0"/>
              <a:t>8/19/2018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0CB731-1C25-4B03-903F-1548C363A036}" type="slidenum">
              <a:rPr lang="en-US" smtClean="0"/>
              <a:t>‹#›</a:t>
            </a:fld>
            <a:endParaRPr lang="en-US"/>
          </a:p>
        </p:txBody>
      </p:sp>
    </p:spTree>
    <p:extLst>
      <p:ext uri="{BB962C8B-B14F-4D97-AF65-F5344CB8AC3E}">
        <p14:creationId xmlns:p14="http://schemas.microsoft.com/office/powerpoint/2010/main" val="1099329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865481"/>
            <a:ext cx="7734300" cy="1377620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41B40-259D-4FA2-A413-26AF32D087BA}" type="datetimeFigureOut">
              <a:rPr lang="en-US" smtClean="0"/>
              <a:t>8/19/2018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0CB731-1C25-4B03-903F-1548C363A036}" type="slidenum">
              <a:rPr lang="en-US" smtClean="0"/>
              <a:t>‹#›</a:t>
            </a:fld>
            <a:endParaRPr lang="en-US"/>
          </a:p>
        </p:txBody>
      </p:sp>
    </p:spTree>
    <p:extLst>
      <p:ext uri="{BB962C8B-B14F-4D97-AF65-F5344CB8AC3E}">
        <p14:creationId xmlns:p14="http://schemas.microsoft.com/office/powerpoint/2010/main" val="3366767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41B40-259D-4FA2-A413-26AF32D087BA}" type="datetimeFigureOut">
              <a:rPr lang="en-US" smtClean="0"/>
              <a:t>8/19/2018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0CB731-1C25-4B03-903F-1548C363A036}" type="slidenum">
              <a:rPr lang="en-US" smtClean="0"/>
              <a:t>‹#›</a:t>
            </a:fld>
            <a:endParaRPr lang="en-US"/>
          </a:p>
        </p:txBody>
      </p:sp>
    </p:spTree>
    <p:extLst>
      <p:ext uri="{BB962C8B-B14F-4D97-AF65-F5344CB8AC3E}">
        <p14:creationId xmlns:p14="http://schemas.microsoft.com/office/powerpoint/2010/main" val="3021015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p:spPr>
        <p:txBody>
          <a:bodyPr anchor="b"/>
          <a:lstStyle>
            <a:lvl1pPr>
              <a:defRPr sz="8000"/>
            </a:lvl1pPr>
          </a:lstStyle>
          <a:p>
            <a:r>
              <a:rPr lang="en-US"/>
              <a:t>Click to edit Master title style</a:t>
            </a:r>
            <a:endParaRPr lang="en-US" dirty="0"/>
          </a:p>
        </p:txBody>
      </p:sp>
      <p:sp>
        <p:nvSpPr>
          <p:cNvPr id="3" name="Text Placeholder 2"/>
          <p:cNvSpPr>
            <a:spLocks noGrp="1"/>
          </p:cNvSpPr>
          <p:nvPr>
            <p:ph type="body" idx="1"/>
          </p:nvPr>
        </p:nvSpPr>
        <p:spPr>
          <a:xfrm>
            <a:off x="831851" y="10878731"/>
            <a:ext cx="10515600" cy="355599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241B40-259D-4FA2-A413-26AF32D087BA}" type="datetimeFigureOut">
              <a:rPr lang="en-US" smtClean="0"/>
              <a:t>8/19/2018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0CB731-1C25-4B03-903F-1548C363A036}" type="slidenum">
              <a:rPr lang="en-US" smtClean="0"/>
              <a:t>‹#›</a:t>
            </a:fld>
            <a:endParaRPr lang="en-US"/>
          </a:p>
        </p:txBody>
      </p:sp>
    </p:spTree>
    <p:extLst>
      <p:ext uri="{BB962C8B-B14F-4D97-AF65-F5344CB8AC3E}">
        <p14:creationId xmlns:p14="http://schemas.microsoft.com/office/powerpoint/2010/main" val="927670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4327407"/>
            <a:ext cx="5181600" cy="103142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4327407"/>
            <a:ext cx="5181600" cy="103142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E241B40-259D-4FA2-A413-26AF32D087BA}" type="datetimeFigureOut">
              <a:rPr lang="en-US" smtClean="0"/>
              <a:t>8/19/2018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0CB731-1C25-4B03-903F-1548C363A036}" type="slidenum">
              <a:rPr lang="en-US" smtClean="0"/>
              <a:t>‹#›</a:t>
            </a:fld>
            <a:endParaRPr lang="en-US"/>
          </a:p>
        </p:txBody>
      </p:sp>
    </p:spTree>
    <p:extLst>
      <p:ext uri="{BB962C8B-B14F-4D97-AF65-F5344CB8AC3E}">
        <p14:creationId xmlns:p14="http://schemas.microsoft.com/office/powerpoint/2010/main" val="2999236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3984979"/>
            <a:ext cx="5157787"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839789" y="5937956"/>
            <a:ext cx="5157787" cy="8733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3984979"/>
            <a:ext cx="5183188"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72201" y="5937956"/>
            <a:ext cx="5183188" cy="8733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E241B40-259D-4FA2-A413-26AF32D087BA}" type="datetimeFigureOut">
              <a:rPr lang="en-US" smtClean="0"/>
              <a:t>8/19/2018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0CB731-1C25-4B03-903F-1548C363A036}" type="slidenum">
              <a:rPr lang="en-US" smtClean="0"/>
              <a:t>‹#›</a:t>
            </a:fld>
            <a:endParaRPr lang="en-US"/>
          </a:p>
        </p:txBody>
      </p:sp>
    </p:spTree>
    <p:extLst>
      <p:ext uri="{BB962C8B-B14F-4D97-AF65-F5344CB8AC3E}">
        <p14:creationId xmlns:p14="http://schemas.microsoft.com/office/powerpoint/2010/main" val="639010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E241B40-259D-4FA2-A413-26AF32D087BA}" type="datetimeFigureOut">
              <a:rPr lang="en-US" smtClean="0"/>
              <a:t>8/19/2018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0CB731-1C25-4B03-903F-1548C363A036}" type="slidenum">
              <a:rPr lang="en-US" smtClean="0"/>
              <a:t>‹#›</a:t>
            </a:fld>
            <a:endParaRPr lang="en-US"/>
          </a:p>
        </p:txBody>
      </p:sp>
    </p:spTree>
    <p:extLst>
      <p:ext uri="{BB962C8B-B14F-4D97-AF65-F5344CB8AC3E}">
        <p14:creationId xmlns:p14="http://schemas.microsoft.com/office/powerpoint/2010/main" val="2533228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241B40-259D-4FA2-A413-26AF32D087BA}" type="datetimeFigureOut">
              <a:rPr lang="en-US" smtClean="0"/>
              <a:t>8/19/2018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0CB731-1C25-4B03-903F-1548C363A036}" type="slidenum">
              <a:rPr lang="en-US" smtClean="0"/>
              <a:t>‹#›</a:t>
            </a:fld>
            <a:endParaRPr lang="en-US"/>
          </a:p>
        </p:txBody>
      </p:sp>
    </p:spTree>
    <p:extLst>
      <p:ext uri="{BB962C8B-B14F-4D97-AF65-F5344CB8AC3E}">
        <p14:creationId xmlns:p14="http://schemas.microsoft.com/office/powerpoint/2010/main" val="424216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en-US"/>
              <a:t>Click to edit Master title style</a:t>
            </a:r>
            <a:endParaRPr lang="en-US" dirty="0"/>
          </a:p>
        </p:txBody>
      </p:sp>
      <p:sp>
        <p:nvSpPr>
          <p:cNvPr id="3" name="Content Placeholder 2"/>
          <p:cNvSpPr>
            <a:spLocks noGrp="1"/>
          </p:cNvSpPr>
          <p:nvPr>
            <p:ph idx="1"/>
          </p:nvPr>
        </p:nvSpPr>
        <p:spPr>
          <a:xfrm>
            <a:off x="5183188" y="2340567"/>
            <a:ext cx="6172200" cy="1155229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2E241B40-259D-4FA2-A413-26AF32D087BA}" type="datetimeFigureOut">
              <a:rPr lang="en-US" smtClean="0"/>
              <a:t>8/19/2018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0CB731-1C25-4B03-903F-1548C363A036}" type="slidenum">
              <a:rPr lang="en-US" smtClean="0"/>
              <a:t>‹#›</a:t>
            </a:fld>
            <a:endParaRPr lang="en-US"/>
          </a:p>
        </p:txBody>
      </p:sp>
    </p:spTree>
    <p:extLst>
      <p:ext uri="{BB962C8B-B14F-4D97-AF65-F5344CB8AC3E}">
        <p14:creationId xmlns:p14="http://schemas.microsoft.com/office/powerpoint/2010/main" val="4219543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2340567"/>
            <a:ext cx="6172200" cy="11552296"/>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2E241B40-259D-4FA2-A413-26AF32D087BA}" type="datetimeFigureOut">
              <a:rPr lang="en-US" smtClean="0"/>
              <a:t>8/19/2018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0CB731-1C25-4B03-903F-1548C363A036}" type="slidenum">
              <a:rPr lang="en-US" smtClean="0"/>
              <a:t>‹#›</a:t>
            </a:fld>
            <a:endParaRPr lang="en-US"/>
          </a:p>
        </p:txBody>
      </p:sp>
    </p:spTree>
    <p:extLst>
      <p:ext uri="{BB962C8B-B14F-4D97-AF65-F5344CB8AC3E}">
        <p14:creationId xmlns:p14="http://schemas.microsoft.com/office/powerpoint/2010/main" val="2064425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5485"/>
            <a:ext cx="10515600" cy="314207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4327407"/>
            <a:ext cx="10515600" cy="103142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15066908"/>
            <a:ext cx="2743200" cy="865481"/>
          </a:xfrm>
          <a:prstGeom prst="rect">
            <a:avLst/>
          </a:prstGeom>
        </p:spPr>
        <p:txBody>
          <a:bodyPr vert="horz" lIns="91440" tIns="45720" rIns="91440" bIns="45720" rtlCol="0" anchor="ctr"/>
          <a:lstStyle>
            <a:lvl1pPr algn="l">
              <a:defRPr sz="1600">
                <a:solidFill>
                  <a:schemeClr val="tx1">
                    <a:tint val="75000"/>
                  </a:schemeClr>
                </a:solidFill>
              </a:defRPr>
            </a:lvl1pPr>
          </a:lstStyle>
          <a:p>
            <a:fld id="{2E241B40-259D-4FA2-A413-26AF32D087BA}" type="datetimeFigureOut">
              <a:rPr lang="en-US" smtClean="0"/>
              <a:t>8/19/2018</a:t>
            </a:fld>
            <a:endParaRPr lang="en-US"/>
          </a:p>
        </p:txBody>
      </p:sp>
      <p:sp>
        <p:nvSpPr>
          <p:cNvPr id="5" name="Footer Placeholder 4"/>
          <p:cNvSpPr>
            <a:spLocks noGrp="1"/>
          </p:cNvSpPr>
          <p:nvPr>
            <p:ph type="ftr" sz="quarter" idx="3"/>
          </p:nvPr>
        </p:nvSpPr>
        <p:spPr>
          <a:xfrm>
            <a:off x="4038600" y="15066908"/>
            <a:ext cx="4114800" cy="865481"/>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15066908"/>
            <a:ext cx="2743200" cy="865481"/>
          </a:xfrm>
          <a:prstGeom prst="rect">
            <a:avLst/>
          </a:prstGeom>
        </p:spPr>
        <p:txBody>
          <a:bodyPr vert="horz" lIns="91440" tIns="45720" rIns="91440" bIns="45720" rtlCol="0" anchor="ctr"/>
          <a:lstStyle>
            <a:lvl1pPr algn="r">
              <a:defRPr sz="1600">
                <a:solidFill>
                  <a:schemeClr val="tx1">
                    <a:tint val="75000"/>
                  </a:schemeClr>
                </a:solidFill>
              </a:defRPr>
            </a:lvl1pPr>
          </a:lstStyle>
          <a:p>
            <a:fld id="{DE0CB731-1C25-4B03-903F-1548C363A036}" type="slidenum">
              <a:rPr lang="en-US" smtClean="0"/>
              <a:t>‹#›</a:t>
            </a:fld>
            <a:endParaRPr lang="en-US"/>
          </a:p>
        </p:txBody>
      </p:sp>
    </p:spTree>
    <p:extLst>
      <p:ext uri="{BB962C8B-B14F-4D97-AF65-F5344CB8AC3E}">
        <p14:creationId xmlns:p14="http://schemas.microsoft.com/office/powerpoint/2010/main" val="34389268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milazzo@summithill.org"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23461" y="630238"/>
            <a:ext cx="10515600" cy="14795500"/>
          </a:xfrm>
        </p:spPr>
        <p:txBody>
          <a:bodyPr/>
          <a:lstStyle/>
          <a:p>
            <a:endParaRPr lang="en-US" dirty="0"/>
          </a:p>
          <a:p>
            <a:endParaRPr lang="en-US" dirty="0"/>
          </a:p>
        </p:txBody>
      </p:sp>
      <p:sp>
        <p:nvSpPr>
          <p:cNvPr id="5" name="Rectangle 4"/>
          <p:cNvSpPr/>
          <p:nvPr/>
        </p:nvSpPr>
        <p:spPr>
          <a:xfrm>
            <a:off x="1895632" y="1268671"/>
            <a:ext cx="9093782" cy="1015663"/>
          </a:xfrm>
          <a:prstGeom prst="rect">
            <a:avLst/>
          </a:prstGeom>
          <a:noFill/>
        </p:spPr>
        <p:txBody>
          <a:bodyPr wrap="square" lIns="91440" tIns="45720" rIns="91440" bIns="45720">
            <a:spAutoFit/>
          </a:bodyPr>
          <a:lstStyle/>
          <a:p>
            <a:pPr algn="ctr"/>
            <a:r>
              <a:rPr lang="en-US" sz="6000" b="1" dirty="0">
                <a:ln w="28575">
                  <a:solidFill>
                    <a:schemeClr val="tx1"/>
                  </a:solidFill>
                  <a:prstDash val="solid"/>
                </a:ln>
                <a:solidFill>
                  <a:srgbClr val="FF0000"/>
                </a:solidFill>
                <a:effectLst>
                  <a:outerShdw blurRad="12700" dist="38100" dir="2700000" algn="tl" rotWithShape="0">
                    <a:schemeClr val="bg1">
                      <a:lumMod val="50000"/>
                    </a:schemeClr>
                  </a:outerShdw>
                </a:effectLst>
                <a:latin typeface="Dream of me" panose="00000400000000000000" pitchFamily="2" charset="0"/>
              </a:rPr>
              <a:t>MEET THE TEACHER!</a:t>
            </a:r>
            <a:endParaRPr lang="en-US" sz="6000" b="0" cap="none" spc="0" dirty="0">
              <a:ln w="28575">
                <a:solidFill>
                  <a:schemeClr val="tx1"/>
                </a:solidFill>
                <a:prstDash val="solid"/>
              </a:ln>
              <a:solidFill>
                <a:srgbClr val="FF0000"/>
              </a:solidFill>
              <a:effectLst>
                <a:glow rad="101600">
                  <a:srgbClr val="FEA801"/>
                </a:glow>
                <a:outerShdw blurRad="38100" dist="19050" dir="2700000" algn="tl" rotWithShape="0">
                  <a:schemeClr val="dk1">
                    <a:alpha val="40000"/>
                  </a:schemeClr>
                </a:outerShdw>
              </a:effectLst>
              <a:latin typeface="Dream of me" panose="00000400000000000000" pitchFamily="2" charset="0"/>
            </a:endParaRPr>
          </a:p>
        </p:txBody>
      </p:sp>
      <p:sp>
        <p:nvSpPr>
          <p:cNvPr id="7" name="TextBox 6"/>
          <p:cNvSpPr txBox="1"/>
          <p:nvPr/>
        </p:nvSpPr>
        <p:spPr>
          <a:xfrm>
            <a:off x="1895632" y="3015037"/>
            <a:ext cx="8536351" cy="1938992"/>
          </a:xfrm>
          <a:prstGeom prst="rect">
            <a:avLst/>
          </a:prstGeom>
          <a:noFill/>
          <a:ln w="57150">
            <a:solidFill>
              <a:srgbClr val="C00000"/>
            </a:solidFill>
            <a:prstDash val="dashDot"/>
          </a:ln>
        </p:spPr>
        <p:txBody>
          <a:bodyPr wrap="square" rtlCol="0">
            <a:spAutoFit/>
          </a:bodyPr>
          <a:lstStyle/>
          <a:p>
            <a:r>
              <a:rPr lang="en-US" sz="2000" dirty="0">
                <a:latin typeface="Calibri" panose="020F0502020204030204" pitchFamily="34" charset="0"/>
                <a:ea typeface="LLElementary2" panose="02000603000000000000" pitchFamily="2" charset="0"/>
                <a:cs typeface="Calibri" panose="020F0502020204030204" pitchFamily="34" charset="0"/>
              </a:rPr>
              <a:t>Hi! My name is Mrs. Kristy Milazzo. I will be your child’s 1</a:t>
            </a:r>
            <a:r>
              <a:rPr lang="en-US" sz="2000" baseline="30000" dirty="0">
                <a:latin typeface="Calibri" panose="020F0502020204030204" pitchFamily="34" charset="0"/>
                <a:ea typeface="LLElementary2" panose="02000603000000000000" pitchFamily="2" charset="0"/>
                <a:cs typeface="Calibri" panose="020F0502020204030204" pitchFamily="34" charset="0"/>
              </a:rPr>
              <a:t>st</a:t>
            </a:r>
            <a:r>
              <a:rPr lang="en-US" sz="2000" dirty="0">
                <a:latin typeface="Calibri" panose="020F0502020204030204" pitchFamily="34" charset="0"/>
                <a:ea typeface="LLElementary2" panose="02000603000000000000" pitchFamily="2" charset="0"/>
                <a:cs typeface="Calibri" panose="020F0502020204030204" pitchFamily="34" charset="0"/>
              </a:rPr>
              <a:t> grade teacher for the 2018-2019 school year. This is my second year teaching 1</a:t>
            </a:r>
            <a:r>
              <a:rPr lang="en-US" sz="2000" baseline="30000" dirty="0">
                <a:latin typeface="Calibri" panose="020F0502020204030204" pitchFamily="34" charset="0"/>
                <a:ea typeface="LLElementary2" panose="02000603000000000000" pitchFamily="2" charset="0"/>
                <a:cs typeface="Calibri" panose="020F0502020204030204" pitchFamily="34" charset="0"/>
              </a:rPr>
              <a:t>st</a:t>
            </a:r>
            <a:r>
              <a:rPr lang="en-US" sz="2000" dirty="0">
                <a:latin typeface="Calibri" panose="020F0502020204030204" pitchFamily="34" charset="0"/>
                <a:ea typeface="LLElementary2" panose="02000603000000000000" pitchFamily="2" charset="0"/>
                <a:cs typeface="Calibri" panose="020F0502020204030204" pitchFamily="34" charset="0"/>
              </a:rPr>
              <a:t> grade, but my 14</a:t>
            </a:r>
            <a:r>
              <a:rPr lang="en-US" sz="2000" baseline="30000" dirty="0">
                <a:latin typeface="Calibri" panose="020F0502020204030204" pitchFamily="34" charset="0"/>
                <a:ea typeface="LLElementary2" panose="02000603000000000000" pitchFamily="2" charset="0"/>
                <a:cs typeface="Calibri" panose="020F0502020204030204" pitchFamily="34" charset="0"/>
              </a:rPr>
              <a:t>th</a:t>
            </a:r>
            <a:r>
              <a:rPr lang="en-US" sz="2000" dirty="0">
                <a:latin typeface="Calibri" panose="020F0502020204030204" pitchFamily="34" charset="0"/>
                <a:ea typeface="LLElementary2" panose="02000603000000000000" pitchFamily="2" charset="0"/>
                <a:cs typeface="Calibri" panose="020F0502020204030204" pitchFamily="34" charset="0"/>
              </a:rPr>
              <a:t> year teaching in the district. Last year was absolutely amazing teaching 1</a:t>
            </a:r>
            <a:r>
              <a:rPr lang="en-US" sz="2000" baseline="30000" dirty="0">
                <a:latin typeface="Calibri" panose="020F0502020204030204" pitchFamily="34" charset="0"/>
                <a:ea typeface="LLElementary2" panose="02000603000000000000" pitchFamily="2" charset="0"/>
                <a:cs typeface="Calibri" panose="020F0502020204030204" pitchFamily="34" charset="0"/>
              </a:rPr>
              <a:t>st</a:t>
            </a:r>
            <a:r>
              <a:rPr lang="en-US" sz="2000" dirty="0">
                <a:latin typeface="Calibri" panose="020F0502020204030204" pitchFamily="34" charset="0"/>
                <a:ea typeface="LLElementary2" panose="02000603000000000000" pitchFamily="2" charset="0"/>
                <a:cs typeface="Calibri" panose="020F0502020204030204" pitchFamily="34" charset="0"/>
              </a:rPr>
              <a:t> grade and I cannot wait for this year to be the same. We are going to learn so many new and exciting things together. This will be the best and most memorable school year yet!</a:t>
            </a:r>
            <a:endParaRPr lang="en-US" dirty="0">
              <a:latin typeface="Goudy Old Style" panose="02020502050305020303" pitchFamily="18" charset="0"/>
              <a:ea typeface="LLElementary2" panose="02000603000000000000" pitchFamily="2" charset="0"/>
            </a:endParaRPr>
          </a:p>
        </p:txBody>
      </p:sp>
      <p:sp>
        <p:nvSpPr>
          <p:cNvPr id="8" name="Rectangle 7"/>
          <p:cNvSpPr/>
          <p:nvPr/>
        </p:nvSpPr>
        <p:spPr>
          <a:xfrm>
            <a:off x="975351" y="5015279"/>
            <a:ext cx="5188456" cy="646331"/>
          </a:xfrm>
          <a:prstGeom prst="rect">
            <a:avLst/>
          </a:prstGeom>
          <a:noFill/>
        </p:spPr>
        <p:txBody>
          <a:bodyPr wrap="square" lIns="91440" tIns="45720" rIns="91440" bIns="45720">
            <a:spAutoFit/>
          </a:bodyPr>
          <a:lstStyle/>
          <a:p>
            <a:pPr algn="ctr"/>
            <a:r>
              <a:rPr lang="en-US" sz="3600" b="1" dirty="0">
                <a:ln w="19050">
                  <a:solidFill>
                    <a:schemeClr val="tx1"/>
                  </a:solidFill>
                  <a:prstDash val="solid"/>
                </a:ln>
                <a:solidFill>
                  <a:srgbClr val="00B0F0"/>
                </a:solidFill>
                <a:effectLst>
                  <a:outerShdw blurRad="12700" dist="38100" dir="2700000" algn="tl" rotWithShape="0">
                    <a:schemeClr val="bg1">
                      <a:lumMod val="50000"/>
                    </a:schemeClr>
                  </a:outerShdw>
                </a:effectLst>
                <a:latin typeface="Dream of me" panose="00000400000000000000" pitchFamily="2" charset="0"/>
              </a:rPr>
              <a:t>About Me!</a:t>
            </a:r>
            <a:endParaRPr lang="en-US" sz="3600" b="1" dirty="0">
              <a:ln w="19050">
                <a:solidFill>
                  <a:schemeClr val="tx1"/>
                </a:solidFill>
                <a:prstDash val="solid"/>
              </a:ln>
              <a:solidFill>
                <a:srgbClr val="00B0F0"/>
              </a:solidFill>
              <a:effectLst>
                <a:outerShdw blurRad="12700" dist="38100" dir="2700000" algn="tl" rotWithShape="0">
                  <a:schemeClr val="bg1">
                    <a:lumMod val="50000"/>
                  </a:schemeClr>
                </a:outerShdw>
              </a:effectLst>
            </a:endParaRPr>
          </a:p>
        </p:txBody>
      </p:sp>
      <p:sp>
        <p:nvSpPr>
          <p:cNvPr id="9" name="TextBox 8"/>
          <p:cNvSpPr txBox="1"/>
          <p:nvPr/>
        </p:nvSpPr>
        <p:spPr>
          <a:xfrm>
            <a:off x="1811242" y="5758953"/>
            <a:ext cx="3344238" cy="4093428"/>
          </a:xfrm>
          <a:prstGeom prst="rect">
            <a:avLst/>
          </a:prstGeom>
          <a:noFill/>
          <a:ln w="57150">
            <a:solidFill>
              <a:srgbClr val="C00000"/>
            </a:solidFill>
            <a:prstDash val="dashDot"/>
          </a:ln>
        </p:spPr>
        <p:txBody>
          <a:bodyPr wrap="square" rtlCol="0">
            <a:spAutoFit/>
          </a:bodyPr>
          <a:lstStyle/>
          <a:p>
            <a:r>
              <a:rPr lang="en-US" sz="2000" dirty="0">
                <a:ea typeface="LLElementary2" panose="02000603000000000000" pitchFamily="2" charset="0"/>
              </a:rPr>
              <a:t>I have been married the last ten years to my wonderful husband Dave and we have three beautiful girls who keep us very busy.  Nicolette is 9, Angelina is 6 ½, and Giuliana is 4 ½ . In my spare time I love spending time with my girls by baking, painting nails, or attending activities they are in (soccer games, swimming, cheerleading, dance and gymnastics). </a:t>
            </a:r>
          </a:p>
        </p:txBody>
      </p:sp>
      <p:sp>
        <p:nvSpPr>
          <p:cNvPr id="10" name="Rectangle 9"/>
          <p:cNvSpPr/>
          <p:nvPr/>
        </p:nvSpPr>
        <p:spPr>
          <a:xfrm>
            <a:off x="5443265" y="8246232"/>
            <a:ext cx="5466361" cy="646331"/>
          </a:xfrm>
          <a:prstGeom prst="rect">
            <a:avLst/>
          </a:prstGeom>
          <a:noFill/>
        </p:spPr>
        <p:txBody>
          <a:bodyPr wrap="square" lIns="91440" tIns="45720" rIns="91440" bIns="45720">
            <a:spAutoFit/>
          </a:bodyPr>
          <a:lstStyle/>
          <a:p>
            <a:pPr algn="ctr"/>
            <a:r>
              <a:rPr lang="en-US" sz="3600" b="1" dirty="0">
                <a:ln w="19050">
                  <a:solidFill>
                    <a:schemeClr val="tx1"/>
                  </a:solidFill>
                  <a:prstDash val="solid"/>
                </a:ln>
                <a:solidFill>
                  <a:srgbClr val="00B0F0"/>
                </a:solidFill>
                <a:effectLst>
                  <a:outerShdw blurRad="12700" dist="38100" dir="2700000" algn="tl" rotWithShape="0">
                    <a:schemeClr val="bg1">
                      <a:lumMod val="50000"/>
                    </a:schemeClr>
                  </a:outerShdw>
                </a:effectLst>
                <a:latin typeface="Dream of me" panose="00000400000000000000" pitchFamily="2" charset="0"/>
              </a:rPr>
              <a:t>1st Day of School!</a:t>
            </a:r>
            <a:endParaRPr lang="en-US" sz="3600" b="1" dirty="0">
              <a:ln w="19050">
                <a:solidFill>
                  <a:schemeClr val="tx1"/>
                </a:solidFill>
                <a:prstDash val="solid"/>
              </a:ln>
              <a:solidFill>
                <a:srgbClr val="00B0F0"/>
              </a:solidFill>
              <a:effectLst>
                <a:outerShdw blurRad="12700" dist="38100" dir="2700000" algn="tl" rotWithShape="0">
                  <a:schemeClr val="bg1">
                    <a:lumMod val="50000"/>
                  </a:schemeClr>
                </a:outerShdw>
              </a:effectLst>
            </a:endParaRPr>
          </a:p>
        </p:txBody>
      </p:sp>
      <p:sp>
        <p:nvSpPr>
          <p:cNvPr id="11" name="Rectangle 10"/>
          <p:cNvSpPr/>
          <p:nvPr/>
        </p:nvSpPr>
        <p:spPr>
          <a:xfrm>
            <a:off x="5232950" y="5036962"/>
            <a:ext cx="5629553" cy="646331"/>
          </a:xfrm>
          <a:prstGeom prst="rect">
            <a:avLst/>
          </a:prstGeom>
          <a:noFill/>
        </p:spPr>
        <p:txBody>
          <a:bodyPr wrap="square" lIns="91440" tIns="45720" rIns="91440" bIns="45720">
            <a:spAutoFit/>
          </a:bodyPr>
          <a:lstStyle/>
          <a:p>
            <a:pPr algn="ctr"/>
            <a:r>
              <a:rPr lang="en-US" sz="3600" b="1" dirty="0">
                <a:ln w="19050">
                  <a:solidFill>
                    <a:schemeClr val="tx1"/>
                  </a:solidFill>
                  <a:prstDash val="solid"/>
                </a:ln>
                <a:solidFill>
                  <a:srgbClr val="00B0F0"/>
                </a:solidFill>
                <a:effectLst>
                  <a:outerShdw blurRad="12700" dist="38100" dir="2700000" algn="tl" rotWithShape="0">
                    <a:schemeClr val="bg1">
                      <a:lumMod val="50000"/>
                    </a:schemeClr>
                  </a:outerShdw>
                </a:effectLst>
                <a:latin typeface="Dream of me" panose="00000400000000000000" pitchFamily="2" charset="0"/>
              </a:rPr>
              <a:t>Curriculum Night!</a:t>
            </a:r>
            <a:endParaRPr lang="en-US" sz="3600" b="1" dirty="0">
              <a:ln w="19050">
                <a:solidFill>
                  <a:schemeClr val="tx1"/>
                </a:solidFill>
                <a:prstDash val="solid"/>
              </a:ln>
              <a:solidFill>
                <a:srgbClr val="00B0F0"/>
              </a:solidFill>
              <a:effectLst>
                <a:outerShdw blurRad="12700" dist="38100" dir="2700000" algn="tl" rotWithShape="0">
                  <a:schemeClr val="bg1">
                    <a:lumMod val="50000"/>
                  </a:schemeClr>
                </a:outerShdw>
              </a:effectLst>
            </a:endParaRPr>
          </a:p>
        </p:txBody>
      </p:sp>
      <p:sp>
        <p:nvSpPr>
          <p:cNvPr id="12" name="TextBox 11"/>
          <p:cNvSpPr txBox="1"/>
          <p:nvPr/>
        </p:nvSpPr>
        <p:spPr>
          <a:xfrm>
            <a:off x="5618366" y="8987084"/>
            <a:ext cx="5021911" cy="3785652"/>
          </a:xfrm>
          <a:prstGeom prst="rect">
            <a:avLst/>
          </a:prstGeom>
          <a:noFill/>
          <a:ln w="57150">
            <a:solidFill>
              <a:srgbClr val="C53169"/>
            </a:solidFill>
            <a:prstDash val="dashDot"/>
          </a:ln>
        </p:spPr>
        <p:txBody>
          <a:bodyPr wrap="square" rtlCol="0">
            <a:spAutoFit/>
          </a:bodyPr>
          <a:lstStyle/>
          <a:p>
            <a:r>
              <a:rPr lang="en-US" sz="2000" dirty="0">
                <a:ea typeface="LLElementary2" panose="02000603000000000000" pitchFamily="2" charset="0"/>
              </a:rPr>
              <a:t>Our first full day of school is Wednesday, August 22</a:t>
            </a:r>
            <a:r>
              <a:rPr lang="en-US" sz="2000" baseline="30000" dirty="0">
                <a:ea typeface="LLElementary2" panose="02000603000000000000" pitchFamily="2" charset="0"/>
              </a:rPr>
              <a:t>nd</a:t>
            </a:r>
            <a:r>
              <a:rPr lang="en-US" sz="2000" dirty="0">
                <a:ea typeface="LLElementary2" panose="02000603000000000000" pitchFamily="2" charset="0"/>
              </a:rPr>
              <a:t>. Please have you child wear the attached name tag the first day. Also please include their bus number on their name tag. Your child may bring a water bottle and healthy snack to school daily. Try to send water bottles that are not twist cap, they tend to spill easily. Snack time will be daily </a:t>
            </a:r>
            <a:r>
              <a:rPr lang="en-US" sz="2000">
                <a:ea typeface="LLElementary2" panose="02000603000000000000" pitchFamily="2" charset="0"/>
              </a:rPr>
              <a:t>between </a:t>
            </a:r>
            <a:r>
              <a:rPr lang="en-US" sz="2000" smtClean="0">
                <a:ea typeface="LLElementary2" panose="02000603000000000000" pitchFamily="2" charset="0"/>
              </a:rPr>
              <a:t>9:50-10:00. </a:t>
            </a:r>
            <a:r>
              <a:rPr lang="en-US" sz="2000" dirty="0">
                <a:ea typeface="LLElementary2" panose="02000603000000000000" pitchFamily="2" charset="0"/>
              </a:rPr>
              <a:t>If for some reason your child will not be taking the bus and will be parent pick-up for the day, you must send a note in with them each time.  This is school policy. </a:t>
            </a:r>
          </a:p>
        </p:txBody>
      </p:sp>
      <p:sp>
        <p:nvSpPr>
          <p:cNvPr id="13" name="TextBox 12"/>
          <p:cNvSpPr txBox="1"/>
          <p:nvPr/>
        </p:nvSpPr>
        <p:spPr>
          <a:xfrm>
            <a:off x="5582218" y="5767665"/>
            <a:ext cx="4931015" cy="1938992"/>
          </a:xfrm>
          <a:prstGeom prst="rect">
            <a:avLst/>
          </a:prstGeom>
          <a:noFill/>
          <a:ln w="57150">
            <a:solidFill>
              <a:srgbClr val="C53169"/>
            </a:solidFill>
            <a:prstDash val="dashDot"/>
          </a:ln>
        </p:spPr>
        <p:txBody>
          <a:bodyPr wrap="square" rtlCol="0">
            <a:spAutoFit/>
          </a:bodyPr>
          <a:lstStyle/>
          <a:p>
            <a:r>
              <a:rPr lang="en-US" sz="2000" dirty="0">
                <a:ea typeface="LLElementary2" panose="02000603000000000000" pitchFamily="2" charset="0"/>
              </a:rPr>
              <a:t>Our school’s Curriculum Night will be on Thursday,  September 6</a:t>
            </a:r>
            <a:r>
              <a:rPr lang="en-US" sz="2000" baseline="30000" dirty="0">
                <a:ea typeface="LLElementary2" panose="02000603000000000000" pitchFamily="2" charset="0"/>
              </a:rPr>
              <a:t>th</a:t>
            </a:r>
            <a:r>
              <a:rPr lang="en-US" sz="2000" dirty="0">
                <a:ea typeface="LLElementary2" panose="02000603000000000000" pitchFamily="2" charset="0"/>
              </a:rPr>
              <a:t> from 6:30 – 7:45. I will be giving a short presentation on classroom expectations and procedures.  I will also be handing out a packet of important classroom information.</a:t>
            </a:r>
          </a:p>
        </p:txBody>
      </p:sp>
      <p:sp>
        <p:nvSpPr>
          <p:cNvPr id="14" name="TextBox 13"/>
          <p:cNvSpPr txBox="1"/>
          <p:nvPr/>
        </p:nvSpPr>
        <p:spPr>
          <a:xfrm>
            <a:off x="5781261" y="13915282"/>
            <a:ext cx="4896472" cy="707886"/>
          </a:xfrm>
          <a:prstGeom prst="rect">
            <a:avLst/>
          </a:prstGeom>
          <a:noFill/>
          <a:ln w="57150">
            <a:solidFill>
              <a:srgbClr val="C00000"/>
            </a:solidFill>
            <a:prstDash val="dashDot"/>
          </a:ln>
        </p:spPr>
        <p:txBody>
          <a:bodyPr wrap="square" rtlCol="0">
            <a:spAutoFit/>
          </a:bodyPr>
          <a:lstStyle/>
          <a:p>
            <a:r>
              <a:rPr lang="en-US" sz="2000" dirty="0">
                <a:ea typeface="LLElementary2" panose="02000603000000000000" pitchFamily="2" charset="0"/>
              </a:rPr>
              <a:t>School Email: </a:t>
            </a:r>
            <a:r>
              <a:rPr lang="en-US" sz="2000" dirty="0">
                <a:ea typeface="LLElementary2" panose="02000603000000000000" pitchFamily="2" charset="0"/>
                <a:hlinkClick r:id="rId2"/>
              </a:rPr>
              <a:t>kmilazzo@summithill.org</a:t>
            </a:r>
            <a:endParaRPr lang="en-US" sz="2000" dirty="0">
              <a:ea typeface="LLElementary2" panose="02000603000000000000" pitchFamily="2" charset="0"/>
            </a:endParaRPr>
          </a:p>
          <a:p>
            <a:r>
              <a:rPr lang="en-US" sz="2000" dirty="0">
                <a:ea typeface="LLElementary2" panose="02000603000000000000" pitchFamily="2" charset="0"/>
              </a:rPr>
              <a:t>School Phone Number: 815- 464- 2034</a:t>
            </a:r>
          </a:p>
        </p:txBody>
      </p:sp>
      <p:sp>
        <p:nvSpPr>
          <p:cNvPr id="15" name="Rectangle 14"/>
          <p:cNvSpPr/>
          <p:nvPr/>
        </p:nvSpPr>
        <p:spPr>
          <a:xfrm>
            <a:off x="5582218" y="13112712"/>
            <a:ext cx="5188456" cy="646331"/>
          </a:xfrm>
          <a:prstGeom prst="rect">
            <a:avLst/>
          </a:prstGeom>
          <a:noFill/>
        </p:spPr>
        <p:txBody>
          <a:bodyPr wrap="square" lIns="91440" tIns="45720" rIns="91440" bIns="45720">
            <a:spAutoFit/>
          </a:bodyPr>
          <a:lstStyle/>
          <a:p>
            <a:pPr algn="ctr"/>
            <a:r>
              <a:rPr lang="en-US" sz="3600" b="1" dirty="0">
                <a:ln w="19050">
                  <a:solidFill>
                    <a:schemeClr val="tx1"/>
                  </a:solidFill>
                  <a:prstDash val="solid"/>
                </a:ln>
                <a:solidFill>
                  <a:srgbClr val="00B0F0"/>
                </a:solidFill>
                <a:effectLst>
                  <a:outerShdw blurRad="12700" dist="38100" dir="2700000" algn="tl" rotWithShape="0">
                    <a:schemeClr val="bg1">
                      <a:lumMod val="50000"/>
                    </a:schemeClr>
                  </a:outerShdw>
                </a:effectLst>
                <a:latin typeface="Dream of me" panose="00000400000000000000" pitchFamily="2" charset="0"/>
              </a:rPr>
              <a:t>Contact Me!</a:t>
            </a:r>
            <a:endParaRPr lang="en-US" sz="3600" b="1" dirty="0">
              <a:ln w="19050">
                <a:solidFill>
                  <a:schemeClr val="tx1"/>
                </a:solidFill>
                <a:prstDash val="solid"/>
              </a:ln>
              <a:solidFill>
                <a:srgbClr val="00B0F0"/>
              </a:solidFill>
              <a:effectLst>
                <a:outerShdw blurRad="12700" dist="38100" dir="2700000" algn="tl" rotWithShape="0">
                  <a:schemeClr val="bg1">
                    <a:lumMod val="50000"/>
                  </a:schemeClr>
                </a:outerShdw>
              </a:effectLst>
            </a:endParaRPr>
          </a:p>
        </p:txBody>
      </p:sp>
      <p:sp>
        <p:nvSpPr>
          <p:cNvPr id="16" name="TextBox 15"/>
          <p:cNvSpPr txBox="1"/>
          <p:nvPr/>
        </p:nvSpPr>
        <p:spPr>
          <a:xfrm>
            <a:off x="2003652" y="10875340"/>
            <a:ext cx="2761237" cy="4093428"/>
          </a:xfrm>
          <a:prstGeom prst="rect">
            <a:avLst/>
          </a:prstGeom>
          <a:noFill/>
          <a:ln w="57150">
            <a:solidFill>
              <a:srgbClr val="C00000"/>
            </a:solidFill>
            <a:prstDash val="dashDot"/>
          </a:ln>
        </p:spPr>
        <p:txBody>
          <a:bodyPr wrap="square" rtlCol="0">
            <a:spAutoFit/>
          </a:bodyPr>
          <a:lstStyle/>
          <a:p>
            <a:pPr algn="ctr"/>
            <a:r>
              <a:rPr lang="en-US" sz="2000" dirty="0">
                <a:latin typeface="Goudy Old Style" panose="02020502050305020303" pitchFamily="18" charset="0"/>
                <a:ea typeface="LLElementary2" panose="02000603000000000000" pitchFamily="2" charset="0"/>
              </a:rPr>
              <a:t>Food: Appetizers</a:t>
            </a:r>
          </a:p>
          <a:p>
            <a:pPr algn="ctr"/>
            <a:r>
              <a:rPr lang="en-US" sz="2000" dirty="0">
                <a:latin typeface="Goudy Old Style" panose="02020502050305020303" pitchFamily="18" charset="0"/>
                <a:ea typeface="LLElementary2" panose="02000603000000000000" pitchFamily="2" charset="0"/>
              </a:rPr>
              <a:t>Drink: Coffee</a:t>
            </a:r>
          </a:p>
          <a:p>
            <a:pPr algn="ctr"/>
            <a:r>
              <a:rPr lang="en-US" sz="2000" dirty="0">
                <a:latin typeface="Goudy Old Style" panose="02020502050305020303" pitchFamily="18" charset="0"/>
                <a:ea typeface="LLElementary2" panose="02000603000000000000" pitchFamily="2" charset="0"/>
              </a:rPr>
              <a:t>Kids Movie: Trolls</a:t>
            </a:r>
          </a:p>
          <a:p>
            <a:pPr algn="ctr"/>
            <a:r>
              <a:rPr lang="en-US" sz="2000" dirty="0">
                <a:latin typeface="Goudy Old Style" panose="02020502050305020303" pitchFamily="18" charset="0"/>
                <a:ea typeface="LLElementary2" panose="02000603000000000000" pitchFamily="2" charset="0"/>
              </a:rPr>
              <a:t>Color: Purple</a:t>
            </a:r>
          </a:p>
          <a:p>
            <a:pPr algn="ctr"/>
            <a:r>
              <a:rPr lang="en-US" sz="2000" dirty="0">
                <a:latin typeface="Goudy Old Style" panose="02020502050305020303" pitchFamily="18" charset="0"/>
                <a:ea typeface="LLElementary2" panose="02000603000000000000" pitchFamily="2" charset="0"/>
              </a:rPr>
              <a:t>Season: Winter</a:t>
            </a:r>
          </a:p>
          <a:p>
            <a:pPr algn="ctr"/>
            <a:r>
              <a:rPr lang="en-US" sz="2000" dirty="0">
                <a:latin typeface="Goudy Old Style" panose="02020502050305020303" pitchFamily="18" charset="0"/>
                <a:ea typeface="LLElementary2" panose="02000603000000000000" pitchFamily="2" charset="0"/>
              </a:rPr>
              <a:t>Sports: Hockey</a:t>
            </a:r>
          </a:p>
          <a:p>
            <a:pPr algn="ctr"/>
            <a:r>
              <a:rPr lang="en-US" sz="2000" dirty="0">
                <a:latin typeface="Goudy Old Style" panose="02020502050305020303" pitchFamily="18" charset="0"/>
                <a:ea typeface="LLElementary2" panose="02000603000000000000" pitchFamily="2" charset="0"/>
              </a:rPr>
              <a:t>Music: Country</a:t>
            </a:r>
          </a:p>
          <a:p>
            <a:pPr algn="ctr"/>
            <a:r>
              <a:rPr lang="en-US" sz="2000" dirty="0">
                <a:latin typeface="Goudy Old Style" panose="02020502050305020303" pitchFamily="18" charset="0"/>
                <a:ea typeface="LLElementary2" panose="02000603000000000000" pitchFamily="2" charset="0"/>
              </a:rPr>
              <a:t>Hobby: Shopping</a:t>
            </a:r>
          </a:p>
          <a:p>
            <a:pPr algn="ctr"/>
            <a:r>
              <a:rPr lang="en-US" sz="2000" dirty="0">
                <a:latin typeface="Goudy Old Style" panose="02020502050305020303" pitchFamily="18" charset="0"/>
                <a:ea typeface="LLElementary2" panose="02000603000000000000" pitchFamily="2" charset="0"/>
              </a:rPr>
              <a:t>Subject: Math</a:t>
            </a:r>
          </a:p>
          <a:p>
            <a:pPr algn="ctr"/>
            <a:r>
              <a:rPr lang="en-US" sz="2000" dirty="0">
                <a:latin typeface="Goudy Old Style" panose="02020502050305020303" pitchFamily="18" charset="0"/>
                <a:ea typeface="LLElementary2" panose="02000603000000000000" pitchFamily="2" charset="0"/>
              </a:rPr>
              <a:t>Dessert: Bundt Cakes</a:t>
            </a:r>
          </a:p>
          <a:p>
            <a:pPr algn="ctr"/>
            <a:r>
              <a:rPr lang="en-US" sz="2000" dirty="0">
                <a:latin typeface="Goudy Old Style" panose="02020502050305020303" pitchFamily="18" charset="0"/>
                <a:ea typeface="LLElementary2" panose="02000603000000000000" pitchFamily="2" charset="0"/>
              </a:rPr>
              <a:t>Candy: Anything gummy!</a:t>
            </a:r>
          </a:p>
          <a:p>
            <a:pPr algn="ctr"/>
            <a:r>
              <a:rPr lang="en-US" sz="2000" dirty="0">
                <a:latin typeface="Goudy Old Style" panose="02020502050305020303" pitchFamily="18" charset="0"/>
                <a:ea typeface="LLElementary2" panose="02000603000000000000" pitchFamily="2" charset="0"/>
              </a:rPr>
              <a:t>Restaurant: Dancing Marlin, Fat </a:t>
            </a:r>
            <a:r>
              <a:rPr lang="en-US" sz="2000" dirty="0" err="1">
                <a:latin typeface="Goudy Old Style" panose="02020502050305020303" pitchFamily="18" charset="0"/>
                <a:ea typeface="LLElementary2" panose="02000603000000000000" pitchFamily="2" charset="0"/>
              </a:rPr>
              <a:t>Rosies</a:t>
            </a:r>
            <a:endParaRPr lang="en-US" sz="2000" dirty="0">
              <a:latin typeface="Goudy Old Style" panose="02020502050305020303" pitchFamily="18" charset="0"/>
              <a:ea typeface="LLElementary2" panose="02000603000000000000" pitchFamily="2" charset="0"/>
            </a:endParaRPr>
          </a:p>
        </p:txBody>
      </p:sp>
      <p:sp>
        <p:nvSpPr>
          <p:cNvPr id="17" name="Rectangle 16"/>
          <p:cNvSpPr/>
          <p:nvPr/>
        </p:nvSpPr>
        <p:spPr>
          <a:xfrm>
            <a:off x="592805" y="10062380"/>
            <a:ext cx="5188456" cy="646331"/>
          </a:xfrm>
          <a:prstGeom prst="rect">
            <a:avLst/>
          </a:prstGeom>
          <a:noFill/>
        </p:spPr>
        <p:txBody>
          <a:bodyPr wrap="square" lIns="91440" tIns="45720" rIns="91440" bIns="45720">
            <a:spAutoFit/>
          </a:bodyPr>
          <a:lstStyle/>
          <a:p>
            <a:pPr algn="ctr"/>
            <a:r>
              <a:rPr lang="en-US" sz="3600" b="1" dirty="0">
                <a:ln w="19050">
                  <a:solidFill>
                    <a:schemeClr val="tx1"/>
                  </a:solidFill>
                  <a:prstDash val="solid"/>
                </a:ln>
                <a:solidFill>
                  <a:srgbClr val="00B0F0"/>
                </a:solidFill>
                <a:effectLst>
                  <a:outerShdw blurRad="12700" dist="38100" dir="2700000" algn="tl" rotWithShape="0">
                    <a:schemeClr val="bg1">
                      <a:lumMod val="50000"/>
                    </a:schemeClr>
                  </a:outerShdw>
                </a:effectLst>
                <a:latin typeface="Dream of me" panose="00000400000000000000" pitchFamily="2" charset="0"/>
              </a:rPr>
              <a:t>My Favorites!</a:t>
            </a:r>
            <a:endParaRPr lang="en-US" sz="3600" b="1" dirty="0">
              <a:ln w="19050">
                <a:solidFill>
                  <a:schemeClr val="tx1"/>
                </a:solidFill>
                <a:prstDash val="solid"/>
              </a:ln>
              <a:solidFill>
                <a:srgbClr val="00B0F0"/>
              </a:solidFill>
              <a:effectLst>
                <a:outerShdw blurRad="12700" dist="38100" dir="2700000" algn="tl" rotWithShape="0">
                  <a:schemeClr val="bg1">
                    <a:lumMod val="50000"/>
                  </a:schemeClr>
                </a:outerShdw>
              </a:effectLst>
            </a:endParaRPr>
          </a:p>
        </p:txBody>
      </p:sp>
      <p:sp>
        <p:nvSpPr>
          <p:cNvPr id="18" name="Rectangle 17"/>
          <p:cNvSpPr/>
          <p:nvPr/>
        </p:nvSpPr>
        <p:spPr>
          <a:xfrm>
            <a:off x="4477519" y="2244492"/>
            <a:ext cx="3570209" cy="707886"/>
          </a:xfrm>
          <a:prstGeom prst="rect">
            <a:avLst/>
          </a:prstGeom>
          <a:noFill/>
        </p:spPr>
        <p:txBody>
          <a:bodyPr wrap="none" lIns="91440" tIns="45720" rIns="91440" bIns="45720">
            <a:spAutoFit/>
          </a:bodyPr>
          <a:lstStyle/>
          <a:p>
            <a:pPr algn="ctr"/>
            <a:r>
              <a:rPr lang="en-US" sz="4000" b="1" dirty="0">
                <a:ln w="19050">
                  <a:solidFill>
                    <a:schemeClr val="tx1"/>
                  </a:solidFill>
                  <a:prstDash val="solid"/>
                </a:ln>
                <a:solidFill>
                  <a:srgbClr val="00B0F0"/>
                </a:solidFill>
                <a:effectLst>
                  <a:outerShdw blurRad="12700" dist="38100" dir="2700000" algn="tl" rotWithShape="0">
                    <a:schemeClr val="bg1">
                      <a:lumMod val="50000"/>
                    </a:schemeClr>
                  </a:outerShdw>
                </a:effectLst>
                <a:latin typeface="Dream of me" panose="00000400000000000000" pitchFamily="2" charset="0"/>
              </a:rPr>
              <a:t>The Basics!</a:t>
            </a:r>
            <a:endParaRPr lang="en-US" sz="4000" b="1" cap="none" spc="0" dirty="0">
              <a:ln w="19050">
                <a:solidFill>
                  <a:schemeClr val="tx1"/>
                </a:solidFill>
                <a:prstDash val="solid"/>
              </a:ln>
              <a:solidFill>
                <a:srgbClr val="00B0F0"/>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123282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2302</TotalTime>
  <Words>394</Words>
  <Application>Microsoft Office PowerPoint</Application>
  <PresentationFormat>Custom</PresentationFormat>
  <Paragraphs>25</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Dream of me</vt:lpstr>
      <vt:lpstr>Goudy Old Style</vt:lpstr>
      <vt:lpstr>LLElementary2</vt:lpstr>
      <vt:lpstr>Office Theme</vt:lpstr>
      <vt:lpstr>PowerPoint Presentation</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Kristi DeRoche</dc:creator>
  <cp:lastModifiedBy>PC User</cp:lastModifiedBy>
  <cp:revision>43</cp:revision>
  <cp:lastPrinted>2018-08-15T16:19:27Z</cp:lastPrinted>
  <dcterms:created xsi:type="dcterms:W3CDTF">2014-08-04T18:27:05Z</dcterms:created>
  <dcterms:modified xsi:type="dcterms:W3CDTF">2018-08-19T16:41:34Z</dcterms:modified>
</cp:coreProperties>
</file>