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58" r:id="rId4"/>
    <p:sldId id="259" r:id="rId5"/>
    <p:sldId id="260" r:id="rId6"/>
    <p:sldId id="261" r:id="rId7"/>
    <p:sldId id="262" r:id="rId8"/>
    <p:sldId id="288" r:id="rId9"/>
    <p:sldId id="273" r:id="rId10"/>
    <p:sldId id="274" r:id="rId11"/>
    <p:sldId id="275" r:id="rId12"/>
    <p:sldId id="276" r:id="rId13"/>
    <p:sldId id="277" r:id="rId14"/>
    <p:sldId id="290" r:id="rId15"/>
    <p:sldId id="263" r:id="rId16"/>
    <p:sldId id="264" r:id="rId17"/>
    <p:sldId id="265" r:id="rId18"/>
    <p:sldId id="266" r:id="rId19"/>
    <p:sldId id="267" r:id="rId20"/>
    <p:sldId id="291" r:id="rId21"/>
    <p:sldId id="278" r:id="rId22"/>
    <p:sldId id="279" r:id="rId23"/>
    <p:sldId id="280" r:id="rId24"/>
    <p:sldId id="281" r:id="rId25"/>
    <p:sldId id="282" r:id="rId26"/>
    <p:sldId id="292" r:id="rId27"/>
    <p:sldId id="268" r:id="rId28"/>
    <p:sldId id="269" r:id="rId29"/>
    <p:sldId id="270" r:id="rId30"/>
    <p:sldId id="271" r:id="rId31"/>
    <p:sldId id="272" r:id="rId32"/>
    <p:sldId id="283" r:id="rId33"/>
    <p:sldId id="284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6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1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31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1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66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5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9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00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6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8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F28D30-A95F-4470-93C9-703946425255}" type="datetimeFigureOut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2/8/2019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21A2C9-C567-4A85-9CC7-88914A6FAC2A}" type="slidenum">
              <a:rPr lang="en-US" smtClean="0">
                <a:solidFill>
                  <a:srgbClr val="335B7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35B7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34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oby_Island_aerial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an_Gabriel_Mountains_201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lau_archipelago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rien-envproject.wikispaces.com/Coral+reef%2Cpollution+-+ErinKing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SS-44_Strait_of_Gibraltar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lbury_Hill_03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tectoplates.wikispaces.co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_indicating_tropics_and_subtropics.pn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rk_River_Inlet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Moruroa_atoll.JPG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ph.org.uk/photo/1415228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he_Blue_Lagoon.jpg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Boomgrens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toll/182076863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7008" y="365124"/>
            <a:ext cx="8624621" cy="585787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8900" dirty="0">
                <a:latin typeface="High Tower Text" panose="02040502050506030303" pitchFamily="18" charset="0"/>
              </a:rPr>
              <a:t>Geography Terms – Q3</a:t>
            </a:r>
            <a:br>
              <a:rPr lang="en-US" sz="8900" dirty="0">
                <a:latin typeface="High Tower Text" panose="02040502050506030303" pitchFamily="18" charset="0"/>
              </a:rPr>
            </a:br>
            <a:br>
              <a:rPr lang="en-US" sz="8900" dirty="0">
                <a:latin typeface="High Tower Text" panose="02040502050506030303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AutoShape 2" descr="Image result for the world geogra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133" y="3294061"/>
            <a:ext cx="4793271" cy="244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5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1-5--review</a:t>
            </a:r>
            <a:br>
              <a:rPr lang="en-US" dirty="0"/>
            </a:br>
            <a:r>
              <a:rPr lang="en-US" dirty="0"/>
              <a:t>2.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BA196B8-9FF4-4C00-B159-3BDA836846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86" r="23086"/>
          <a:stretch>
            <a:fillRect/>
          </a:stretch>
        </p:blipFill>
        <p:spPr/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E370B3-E09E-424A-93E0-5760CE9E8B96}"/>
              </a:ext>
            </a:extLst>
          </p:cNvPr>
          <p:cNvCxnSpPr>
            <a:cxnSpLocks/>
          </p:cNvCxnSpPr>
          <p:nvPr/>
        </p:nvCxnSpPr>
        <p:spPr>
          <a:xfrm>
            <a:off x="688270" y="462839"/>
            <a:ext cx="1670617" cy="1988813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870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1-5--review</a:t>
            </a:r>
            <a:br>
              <a:rPr lang="en-US" dirty="0"/>
            </a:br>
            <a:r>
              <a:rPr lang="en-US" dirty="0"/>
              <a:t>3.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1C759AA-EF2F-4B25-AB18-C11EA41017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42" r="26642"/>
          <a:stretch>
            <a:fillRect/>
          </a:stretch>
        </p:blipFill>
        <p:spPr/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E370B3-E09E-424A-93E0-5760CE9E8B96}"/>
              </a:ext>
            </a:extLst>
          </p:cNvPr>
          <p:cNvCxnSpPr>
            <a:cxnSpLocks/>
          </p:cNvCxnSpPr>
          <p:nvPr/>
        </p:nvCxnSpPr>
        <p:spPr>
          <a:xfrm>
            <a:off x="688270" y="462839"/>
            <a:ext cx="1670617" cy="1988813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0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1-5--review</a:t>
            </a:r>
            <a:br>
              <a:rPr lang="en-US" dirty="0"/>
            </a:br>
            <a:r>
              <a:rPr lang="en-US" dirty="0"/>
              <a:t>4.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52CD003-104B-4815-B8D3-9A73E2A5B8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97" r="260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436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1-5--review</a:t>
            </a:r>
            <a:br>
              <a:rPr lang="en-US" dirty="0"/>
            </a:br>
            <a:r>
              <a:rPr lang="en-US" dirty="0"/>
              <a:t>5.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73A1BEE-8283-4A06-AEB6-D0FA5EB78F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3" r="19963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397566" y="2019300"/>
            <a:ext cx="2411895" cy="824027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911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FD6D-C801-46D7-ABD3-28603808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 3 geography terms 6-10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B7D52-02A4-43C1-964B-80EEB6C2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815" y="1479605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6. strait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673" y="2777066"/>
            <a:ext cx="4812526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narrow body of water that connects two larger bodies of 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404" y="264137"/>
            <a:ext cx="2009775" cy="2276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68" y="442414"/>
            <a:ext cx="4103247" cy="2730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67" y="3365885"/>
            <a:ext cx="4103247" cy="273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43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448" y="138419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7. volcano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8793" y="2705504"/>
            <a:ext cx="4653500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hole in the earth’s crust through which lava, gasses and ash are released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84" y="525159"/>
            <a:ext cx="3487889" cy="2478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80" y="3461892"/>
            <a:ext cx="4616230" cy="25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138" y="970722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8. hill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5829" y="2244329"/>
            <a:ext cx="4152568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raised part of earth’s surface that is lower than a mountain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124" y="4293262"/>
            <a:ext cx="2905125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1" y="1392141"/>
            <a:ext cx="6261155" cy="39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0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4475" y="1169504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9. reef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9480" y="2479482"/>
            <a:ext cx="4343399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ridge of jagged rock, coral, or sand at or below the surface of 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78" y="571299"/>
            <a:ext cx="4783288" cy="20045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344" y="4240429"/>
            <a:ext cx="3177125" cy="2114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802" y="2958299"/>
            <a:ext cx="4468841" cy="334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5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399" y="14478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10. tropics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770" y="2681651"/>
            <a:ext cx="4558085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regions of Earth that lie roughly in the middle of the globe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0" y="510002"/>
            <a:ext cx="4943640" cy="241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80" y="3349321"/>
            <a:ext cx="4999300" cy="29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9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575-B0FC-41BB-8E8D-08EAAC74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 3 Geography terms 1-5</a:t>
            </a:r>
          </a:p>
        </p:txBody>
      </p:sp>
    </p:spTree>
    <p:extLst>
      <p:ext uri="{BB962C8B-B14F-4D97-AF65-F5344CB8AC3E}">
        <p14:creationId xmlns:p14="http://schemas.microsoft.com/office/powerpoint/2010/main" val="68574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78BE7B-07CF-46FF-98A8-FAC5D0632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terms 6-10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71F15-A1CB-4200-9FF5-6501DD93B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slides 21-25 to review terms 6-10</a:t>
            </a:r>
          </a:p>
          <a:p>
            <a:r>
              <a:rPr lang="en-US" dirty="0">
                <a:solidFill>
                  <a:schemeClr val="tx1"/>
                </a:solidFill>
              </a:rPr>
              <a:t>Complete the review in your spirals on the back of the 6-10 chart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487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6-10--review</a:t>
            </a:r>
            <a:br>
              <a:rPr lang="en-US" dirty="0"/>
            </a:br>
            <a:r>
              <a:rPr lang="en-US" dirty="0"/>
              <a:t>1.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B607209-FC52-4851-AB46-7481F57ABC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86" r="23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1155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terms 6-10—review</a:t>
            </a:r>
            <a:br>
              <a:rPr lang="en-US" dirty="0"/>
            </a:br>
            <a:r>
              <a:rPr lang="en-US" dirty="0"/>
              <a:t>2.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4DD220F-99D7-4872-B85C-DE66D442FA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15" r="26115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217604" y="742043"/>
            <a:ext cx="2411895" cy="1848757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439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6-10--review</a:t>
            </a:r>
            <a:br>
              <a:rPr lang="en-US" dirty="0"/>
            </a:br>
            <a:r>
              <a:rPr lang="en-US" dirty="0"/>
              <a:t>3.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241A18-544D-4A50-B86B-583CB59A1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86" r="23086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217604" y="1447800"/>
            <a:ext cx="2411895" cy="824027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9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6-10--review</a:t>
            </a:r>
            <a:br>
              <a:rPr lang="en-US" dirty="0"/>
            </a:br>
            <a:r>
              <a:rPr lang="en-US" dirty="0"/>
              <a:t>4.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E462138-DE6A-4851-B396-1616FA01C1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226" r="26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2862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6-10</a:t>
            </a:r>
            <a:br>
              <a:rPr lang="en-US" dirty="0"/>
            </a:br>
            <a:r>
              <a:rPr lang="en-US" dirty="0"/>
              <a:t>5.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0AA3998-A3BE-46EB-A698-3CFBAA56C2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414" r="29414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397566" y="2019300"/>
            <a:ext cx="1460263" cy="1130300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59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1AB-0ED2-4EC2-A4C1-37DBDFB95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terms 11-15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105C3-D251-4EE4-9762-C7A331E7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2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9260" y="1431898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11. floodplain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2706" y="2912238"/>
            <a:ext cx="3643685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fertile land around a river that is covered in times of flood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5" y="1295119"/>
            <a:ext cx="6119143" cy="40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61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403" y="1439849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12. atoll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79" y="2705505"/>
            <a:ext cx="4271838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ring of coral that encloses a pool of seawater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65" y="1439849"/>
            <a:ext cx="6133617" cy="40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37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745" y="110047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13. lagoon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0003" y="2337730"/>
            <a:ext cx="3404746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shallow body of water that is partly cut off from the sea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93" y="183262"/>
            <a:ext cx="4717028" cy="29774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92981" y="1508967"/>
            <a:ext cx="1749287" cy="3260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4" y="3383765"/>
            <a:ext cx="5390984" cy="32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9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266" y="1587500"/>
            <a:ext cx="6019800" cy="635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1. mountain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6947" y="2446000"/>
            <a:ext cx="4796623" cy="20192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high area of land with steep sides and a sharp peak</a:t>
            </a:r>
          </a:p>
        </p:txBody>
      </p:sp>
      <p:sp>
        <p:nvSpPr>
          <p:cNvPr id="3" name="AutoShape 2" descr="Image result for seacoas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5" y="419928"/>
            <a:ext cx="4966914" cy="2700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42" y="3308157"/>
            <a:ext cx="4154267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90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939" y="1559118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14. inlet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5484" y="2761164"/>
            <a:ext cx="3890176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bay or recess in the shore of a sea, lake, or river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43" y="1201182"/>
            <a:ext cx="5677935" cy="42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4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0336" y="1497298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15. timberline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4670" y="2792968"/>
            <a:ext cx="4033299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line on a mountain above which is too cold for trees to grow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3" y="672739"/>
            <a:ext cx="6287208" cy="211198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65760" y="1359673"/>
            <a:ext cx="2568271" cy="254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2" descr="Image result for timberline of a mount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3" y="3190481"/>
            <a:ext cx="6147718" cy="25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49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11-15—review</a:t>
            </a:r>
            <a:br>
              <a:rPr lang="en-US" dirty="0"/>
            </a:br>
            <a:r>
              <a:rPr lang="en-US" dirty="0"/>
              <a:t>1.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F4D82FE-0516-4C17-A672-4CCD3BCB00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62" r="23062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397566" y="2019300"/>
            <a:ext cx="2069863" cy="1275443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21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11-15—review</a:t>
            </a:r>
            <a:br>
              <a:rPr lang="en-US" dirty="0"/>
            </a:br>
            <a:r>
              <a:rPr lang="en-US" dirty="0"/>
              <a:t>2.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987198C-325B-4073-BE23-5E8BCA44C1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341" r="26341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217604" y="887896"/>
            <a:ext cx="2411895" cy="824027"/>
          </a:xfrm>
          <a:prstGeom prst="straightConnector1">
            <a:avLst/>
          </a:prstGeom>
          <a:ln w="76200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9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11-15—review</a:t>
            </a:r>
            <a:br>
              <a:rPr lang="en-US" dirty="0"/>
            </a:br>
            <a:r>
              <a:rPr lang="en-US" dirty="0"/>
              <a:t>3.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63A3709-3D0E-414A-BB05-596FAF798D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86" r="230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4589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11-15—review</a:t>
            </a:r>
            <a:br>
              <a:rPr lang="en-US" dirty="0"/>
            </a:br>
            <a:r>
              <a:rPr lang="en-US" dirty="0"/>
              <a:t>4.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36AFFFD-7BBF-4B04-8F3A-759E07A4AC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286" r="31286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397566" y="2019300"/>
            <a:ext cx="1750548" cy="1986643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549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11-15—review</a:t>
            </a:r>
            <a:br>
              <a:rPr lang="en-US" dirty="0"/>
            </a:br>
            <a:r>
              <a:rPr lang="en-US" dirty="0"/>
              <a:t>5.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3283B4-3CED-46BA-86FD-77FFCBF6B2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814" r="29814"/>
          <a:stretch>
            <a:fillRect/>
          </a:stretch>
        </p:blipFill>
        <p:spPr/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5A9B93-18EB-4D71-B54A-18F984E6E0B5}"/>
              </a:ext>
            </a:extLst>
          </p:cNvPr>
          <p:cNvCxnSpPr>
            <a:cxnSpLocks/>
          </p:cNvCxnSpPr>
          <p:nvPr/>
        </p:nvCxnSpPr>
        <p:spPr>
          <a:xfrm>
            <a:off x="397566" y="2019300"/>
            <a:ext cx="1939234" cy="985157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46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085" y="1153022"/>
            <a:ext cx="6019800" cy="8509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2. isthmus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4105" y="2593123"/>
            <a:ext cx="5226165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narrow strip of land that connects two larger land areas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25" y="458953"/>
            <a:ext cx="3836214" cy="2888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25" y="3617589"/>
            <a:ext cx="3836214" cy="24350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9858" y="1677725"/>
            <a:ext cx="1836751" cy="21468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13468" y="4642056"/>
            <a:ext cx="2536466" cy="12872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826" y="1422862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3. island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051" y="2715833"/>
            <a:ext cx="4667596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piece of land that is surrounded by 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4" y="1321207"/>
            <a:ext cx="5497056" cy="41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4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268" y="1477061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4. peninsula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9942" y="2747805"/>
            <a:ext cx="4439920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body of land with water on three sides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371" y="662673"/>
            <a:ext cx="4320954" cy="2513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34" y="3406971"/>
            <a:ext cx="3792307" cy="31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947" y="1447800"/>
            <a:ext cx="6019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igh Tower Text" panose="02040502050506030303" pitchFamily="18" charset="0"/>
              </a:rPr>
              <a:t>5. archipelago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66844" y="2933983"/>
            <a:ext cx="4297933" cy="204893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High Tower Text" panose="02040502050506030303" pitchFamily="18" charset="0"/>
              </a:rPr>
              <a:t>a large group of islands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60" y="561684"/>
            <a:ext cx="4047587" cy="2693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52" y="3442868"/>
            <a:ext cx="3093845" cy="308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3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560A9E-AFED-42AE-8E43-127E738C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terms 1-5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77ADC3-9F41-449F-A8E8-C8DB2837F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slides 8-12 to review terms 1-5.</a:t>
            </a:r>
          </a:p>
          <a:p>
            <a:r>
              <a:rPr lang="en-US" dirty="0">
                <a:solidFill>
                  <a:schemeClr val="tx1"/>
                </a:solidFill>
              </a:rPr>
              <a:t>Complete the review in your spirals on the back of the 1-5 chart.</a:t>
            </a:r>
          </a:p>
        </p:txBody>
      </p:sp>
    </p:spTree>
    <p:extLst>
      <p:ext uri="{BB962C8B-B14F-4D97-AF65-F5344CB8AC3E}">
        <p14:creationId xmlns:p14="http://schemas.microsoft.com/office/powerpoint/2010/main" val="64843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92A9-C66B-4758-992D-25EF9A95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Terms 1-5--Review</a:t>
            </a:r>
            <a:br>
              <a:rPr lang="en-US" dirty="0"/>
            </a:br>
            <a:r>
              <a:rPr lang="en-US" dirty="0"/>
              <a:t>1. Which geographical feature is this picture representing? </a:t>
            </a:r>
            <a:br>
              <a:rPr lang="en-US" dirty="0"/>
            </a:br>
            <a:r>
              <a:rPr lang="en-US" dirty="0"/>
              <a:t>How do you know?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D5F9-2F82-41FC-848E-8D1B9303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On the page after your geographical terms chart, write your answer and explanation.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Write today’s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Use this sentence starter: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geographical feature in this picture is…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is a _______________ because …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B164EB4-7A66-4B53-976F-7B468FC9A8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086" r="23086"/>
          <a:stretch>
            <a:fillRect/>
          </a:stretch>
        </p:blipFill>
        <p:spPr/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E370B3-E09E-424A-93E0-5760CE9E8B96}"/>
              </a:ext>
            </a:extLst>
          </p:cNvPr>
          <p:cNvCxnSpPr>
            <a:cxnSpLocks/>
          </p:cNvCxnSpPr>
          <p:nvPr/>
        </p:nvCxnSpPr>
        <p:spPr>
          <a:xfrm>
            <a:off x="-147321" y="1188396"/>
            <a:ext cx="1670617" cy="1988813"/>
          </a:xfrm>
          <a:prstGeom prst="straightConnector1">
            <a:avLst/>
          </a:prstGeom>
          <a:ln w="76200"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360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908</Words>
  <Application>Microsoft Office PowerPoint</Application>
  <PresentationFormat>Widescreen</PresentationFormat>
  <Paragraphs>130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High Tower Text</vt:lpstr>
      <vt:lpstr>Wingdings 3</vt:lpstr>
      <vt:lpstr>Slice</vt:lpstr>
      <vt:lpstr>       Geography Terms – Q3           </vt:lpstr>
      <vt:lpstr>Quarter 3 Geography terms 1-5</vt:lpstr>
      <vt:lpstr>1. mountain</vt:lpstr>
      <vt:lpstr>2. isthmus</vt:lpstr>
      <vt:lpstr>3. island</vt:lpstr>
      <vt:lpstr>4. peninsula</vt:lpstr>
      <vt:lpstr>5. archipelago</vt:lpstr>
      <vt:lpstr>Review terms 1-5</vt:lpstr>
      <vt:lpstr>Terms 1-5--Review 1. Which geographical feature is this picture representing?  How do you know?</vt:lpstr>
      <vt:lpstr>Terms 1-5--review 2. Which geographical feature is this picture representing?  How do you know?</vt:lpstr>
      <vt:lpstr>Terms 1-5--review 3. Which geographical feature is this picture representing?  How do you know?</vt:lpstr>
      <vt:lpstr>Terms 1-5--review 4. Which geographical feature is this picture representing?  How do you know?</vt:lpstr>
      <vt:lpstr>Terms 1-5--review 5. Which geographical feature is this picture representing?  How do you know?</vt:lpstr>
      <vt:lpstr>Quarter 3 geography terms 6-10</vt:lpstr>
      <vt:lpstr>6. strait</vt:lpstr>
      <vt:lpstr>7. volcano</vt:lpstr>
      <vt:lpstr>8. hill</vt:lpstr>
      <vt:lpstr>9. reef</vt:lpstr>
      <vt:lpstr>10. tropics</vt:lpstr>
      <vt:lpstr>Geography terms 6-10</vt:lpstr>
      <vt:lpstr>Terms 6-10--review 1. Which geographical feature is this picture representing?  How do you know?</vt:lpstr>
      <vt:lpstr> terms 6-10—review 2. Which geographical feature is this picture representing?  How do you know?</vt:lpstr>
      <vt:lpstr>Terms 6-10--review 3. Which geographical feature is this picture representing?  How do you know?</vt:lpstr>
      <vt:lpstr>Terms 6-10--review 4. Which geographical feature is this picture representing?  How do you know?</vt:lpstr>
      <vt:lpstr>Terms 6-10 5. Which geographical feature is this picture representing?  How do you know?</vt:lpstr>
      <vt:lpstr>Geography terms 11-15</vt:lpstr>
      <vt:lpstr>11. floodplain</vt:lpstr>
      <vt:lpstr>12. atoll</vt:lpstr>
      <vt:lpstr>13. lagoon</vt:lpstr>
      <vt:lpstr>14. inlet</vt:lpstr>
      <vt:lpstr>15. timberline</vt:lpstr>
      <vt:lpstr>Terms 11-15—review 1. Which geographical feature is this picture representing?  How do you know?</vt:lpstr>
      <vt:lpstr>Terms 11-15—review 2. Which geographical feature is this picture representing?  How do you know?</vt:lpstr>
      <vt:lpstr>Terms 11-15—review 3. Which geographical feature is this picture representing?  How do you know?</vt:lpstr>
      <vt:lpstr>Terms 11-15—review 4. Which geographical feature is this picture representing?  How do you know?</vt:lpstr>
      <vt:lpstr>Terms 11-15—review 5. Which geographical feature is this picture representing?  How do you know?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Terms – Q1</dc:title>
  <dc:creator>PC User</dc:creator>
  <cp:lastModifiedBy>Lauren Driscoll</cp:lastModifiedBy>
  <cp:revision>24</cp:revision>
  <dcterms:created xsi:type="dcterms:W3CDTF">2017-08-25T21:47:00Z</dcterms:created>
  <dcterms:modified xsi:type="dcterms:W3CDTF">2019-02-08T19:34:49Z</dcterms:modified>
</cp:coreProperties>
</file>