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FA2F18-A7E0-4527-B57B-E9CC4D338902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3329f79d-e187-47d4-b547-5f7134b80e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amy michals</cp:lastModifiedBy>
  <cp:revision>4</cp:revision>
  <dcterms:created xsi:type="dcterms:W3CDTF">2019-01-28T02:39:18Z</dcterms:created>
  <dcterms:modified xsi:type="dcterms:W3CDTF">2019-02-02T01:08:04Z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