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6.png"/><Relationship Id="rId4" Type="http://schemas.openxmlformats.org/officeDocument/2006/relationships/image" Target="../media/image7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12.svg"/><Relationship Id="rId1" Type="http://schemas.openxmlformats.org/officeDocument/2006/relationships/image" Target="../media/image8.png"/><Relationship Id="rId6" Type="http://schemas.openxmlformats.org/officeDocument/2006/relationships/image" Target="../media/image16.svg"/><Relationship Id="rId5" Type="http://schemas.openxmlformats.org/officeDocument/2006/relationships/image" Target="../media/image10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2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6.pn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12.svg"/><Relationship Id="rId1" Type="http://schemas.openxmlformats.org/officeDocument/2006/relationships/image" Target="../media/image8.png"/><Relationship Id="rId6" Type="http://schemas.openxmlformats.org/officeDocument/2006/relationships/image" Target="../media/image16.svg"/><Relationship Id="rId5" Type="http://schemas.openxmlformats.org/officeDocument/2006/relationships/image" Target="../media/image10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dk2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dk2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EF2BFC-353B-454A-ADD3-10618E8421E2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0C4114F-BB19-4B7D-AAE9-F3025BE15A21}">
      <dgm:prSet/>
      <dgm:spPr/>
      <dgm:t>
        <a:bodyPr/>
        <a:lstStyle/>
        <a:p>
          <a:r>
            <a:rPr lang="en-US"/>
            <a:t>Food is converted to energy</a:t>
          </a:r>
        </a:p>
      </dgm:t>
    </dgm:pt>
    <dgm:pt modelId="{2B0C010A-9A4E-41E1-A972-74893A1F622A}" type="parTrans" cxnId="{2635AB8D-E0B9-49F7-972C-EF8D479D73FE}">
      <dgm:prSet/>
      <dgm:spPr/>
      <dgm:t>
        <a:bodyPr/>
        <a:lstStyle/>
        <a:p>
          <a:endParaRPr lang="en-US"/>
        </a:p>
      </dgm:t>
    </dgm:pt>
    <dgm:pt modelId="{5ED46EAD-3561-4AD6-88D2-A68A20BD39C2}" type="sibTrans" cxnId="{2635AB8D-E0B9-49F7-972C-EF8D479D73FE}">
      <dgm:prSet/>
      <dgm:spPr/>
      <dgm:t>
        <a:bodyPr/>
        <a:lstStyle/>
        <a:p>
          <a:endParaRPr lang="en-US"/>
        </a:p>
      </dgm:t>
    </dgm:pt>
    <dgm:pt modelId="{9A0B9E2C-7967-4D7F-858F-B28009C82BFB}">
      <dgm:prSet/>
      <dgm:spPr/>
      <dgm:t>
        <a:bodyPr/>
        <a:lstStyle/>
        <a:p>
          <a:r>
            <a:rPr lang="en-US"/>
            <a:t>Too many calories= stored as fat</a:t>
          </a:r>
        </a:p>
      </dgm:t>
    </dgm:pt>
    <dgm:pt modelId="{DE1EF13A-52E1-4B33-8EE6-91F663C2AD48}" type="parTrans" cxnId="{FF980114-9269-4A0F-BA4B-49F6553DF6D9}">
      <dgm:prSet/>
      <dgm:spPr/>
      <dgm:t>
        <a:bodyPr/>
        <a:lstStyle/>
        <a:p>
          <a:endParaRPr lang="en-US"/>
        </a:p>
      </dgm:t>
    </dgm:pt>
    <dgm:pt modelId="{DB87A896-7146-4B2B-9F65-75B55602752B}" type="sibTrans" cxnId="{FF980114-9269-4A0F-BA4B-49F6553DF6D9}">
      <dgm:prSet/>
      <dgm:spPr/>
      <dgm:t>
        <a:bodyPr/>
        <a:lstStyle/>
        <a:p>
          <a:endParaRPr lang="en-US"/>
        </a:p>
      </dgm:t>
    </dgm:pt>
    <dgm:pt modelId="{4D223D80-6566-4B54-AAF8-B55C493B7BF9}">
      <dgm:prSet/>
      <dgm:spPr/>
      <dgm:t>
        <a:bodyPr/>
        <a:lstStyle/>
        <a:p>
          <a:r>
            <a:rPr lang="en-US"/>
            <a:t>Too little calories= uses stored fat for energy</a:t>
          </a:r>
        </a:p>
      </dgm:t>
    </dgm:pt>
    <dgm:pt modelId="{4445B44C-CB20-4283-A9CE-98030B4096E1}" type="parTrans" cxnId="{70E361C5-2B2E-4316-A090-3F593445F9DC}">
      <dgm:prSet/>
      <dgm:spPr/>
      <dgm:t>
        <a:bodyPr/>
        <a:lstStyle/>
        <a:p>
          <a:endParaRPr lang="en-US"/>
        </a:p>
      </dgm:t>
    </dgm:pt>
    <dgm:pt modelId="{AB0B5700-EBF7-4980-B75E-274C1A879FC1}" type="sibTrans" cxnId="{70E361C5-2B2E-4316-A090-3F593445F9DC}">
      <dgm:prSet/>
      <dgm:spPr/>
      <dgm:t>
        <a:bodyPr/>
        <a:lstStyle/>
        <a:p>
          <a:endParaRPr lang="en-US"/>
        </a:p>
      </dgm:t>
    </dgm:pt>
    <dgm:pt modelId="{86B5914A-058A-44BD-B2BB-11F837130090}">
      <dgm:prSet/>
      <dgm:spPr/>
      <dgm:t>
        <a:bodyPr/>
        <a:lstStyle/>
        <a:p>
          <a:r>
            <a:rPr lang="en-US"/>
            <a:t>3,500 calories= 1 pound of fat</a:t>
          </a:r>
        </a:p>
      </dgm:t>
    </dgm:pt>
    <dgm:pt modelId="{FEA22AAD-4D98-4D31-B76A-229561E99891}" type="parTrans" cxnId="{CC83A385-6294-41EA-BCB9-3CD18510B02C}">
      <dgm:prSet/>
      <dgm:spPr/>
      <dgm:t>
        <a:bodyPr/>
        <a:lstStyle/>
        <a:p>
          <a:endParaRPr lang="en-US"/>
        </a:p>
      </dgm:t>
    </dgm:pt>
    <dgm:pt modelId="{00AE425F-3B04-4C5D-9095-BFCE0542263D}" type="sibTrans" cxnId="{CC83A385-6294-41EA-BCB9-3CD18510B02C}">
      <dgm:prSet/>
      <dgm:spPr/>
      <dgm:t>
        <a:bodyPr/>
        <a:lstStyle/>
        <a:p>
          <a:endParaRPr lang="en-US"/>
        </a:p>
      </dgm:t>
    </dgm:pt>
    <dgm:pt modelId="{EE02F920-68B6-4B6C-A852-67589B58BB6B}">
      <dgm:prSet/>
      <dgm:spPr/>
      <dgm:t>
        <a:bodyPr/>
        <a:lstStyle/>
        <a:p>
          <a:r>
            <a:rPr lang="en-US"/>
            <a:t>250 few calories per day for 2 weeks = 1 pound of fat lost</a:t>
          </a:r>
        </a:p>
      </dgm:t>
    </dgm:pt>
    <dgm:pt modelId="{951335EB-DC68-4532-A09D-12143918E5C6}" type="parTrans" cxnId="{FD65545B-16E7-49C3-9504-1A79A9E9E5FF}">
      <dgm:prSet/>
      <dgm:spPr/>
      <dgm:t>
        <a:bodyPr/>
        <a:lstStyle/>
        <a:p>
          <a:endParaRPr lang="en-US"/>
        </a:p>
      </dgm:t>
    </dgm:pt>
    <dgm:pt modelId="{2B1F5532-490C-48E8-B8B3-7CA45FEFA8F0}" type="sibTrans" cxnId="{FD65545B-16E7-49C3-9504-1A79A9E9E5FF}">
      <dgm:prSet/>
      <dgm:spPr/>
      <dgm:t>
        <a:bodyPr/>
        <a:lstStyle/>
        <a:p>
          <a:endParaRPr lang="en-US"/>
        </a:p>
      </dgm:t>
    </dgm:pt>
    <dgm:pt modelId="{6E96906C-9D14-49B6-8521-A1AD0C6E4901}">
      <dgm:prSet/>
      <dgm:spPr/>
      <dgm:t>
        <a:bodyPr/>
        <a:lstStyle/>
        <a:p>
          <a:r>
            <a:rPr lang="en-US"/>
            <a:t>Eat nutrient dense food </a:t>
          </a:r>
        </a:p>
      </dgm:t>
    </dgm:pt>
    <dgm:pt modelId="{D7E92AEC-371D-4E86-BB18-2747D4F8DFBF}" type="parTrans" cxnId="{2441E713-5662-4FD4-B9ED-93AF81850326}">
      <dgm:prSet/>
      <dgm:spPr/>
      <dgm:t>
        <a:bodyPr/>
        <a:lstStyle/>
        <a:p>
          <a:endParaRPr lang="en-US"/>
        </a:p>
      </dgm:t>
    </dgm:pt>
    <dgm:pt modelId="{E529F376-46B2-49D3-882D-AB0A880FD961}" type="sibTrans" cxnId="{2441E713-5662-4FD4-B9ED-93AF81850326}">
      <dgm:prSet/>
      <dgm:spPr/>
      <dgm:t>
        <a:bodyPr/>
        <a:lstStyle/>
        <a:p>
          <a:endParaRPr lang="en-US"/>
        </a:p>
      </dgm:t>
    </dgm:pt>
    <dgm:pt modelId="{2FBA9B49-D7B4-4616-B190-B44673DD33B1}">
      <dgm:prSet/>
      <dgm:spPr/>
      <dgm:t>
        <a:bodyPr/>
        <a:lstStyle/>
        <a:p>
          <a:r>
            <a:rPr lang="en-US"/>
            <a:t>Turkey sandwich/ chocolate bar</a:t>
          </a:r>
        </a:p>
      </dgm:t>
    </dgm:pt>
    <dgm:pt modelId="{FB50963C-438E-46BA-AA59-EABFC00BC605}" type="parTrans" cxnId="{BEA26EB3-0666-4FE6-BAB0-41AA75D710DD}">
      <dgm:prSet/>
      <dgm:spPr/>
      <dgm:t>
        <a:bodyPr/>
        <a:lstStyle/>
        <a:p>
          <a:endParaRPr lang="en-US"/>
        </a:p>
      </dgm:t>
    </dgm:pt>
    <dgm:pt modelId="{41CD69BF-7C72-45B8-A6BB-5E350F907626}" type="sibTrans" cxnId="{BEA26EB3-0666-4FE6-BAB0-41AA75D710DD}">
      <dgm:prSet/>
      <dgm:spPr/>
      <dgm:t>
        <a:bodyPr/>
        <a:lstStyle/>
        <a:p>
          <a:endParaRPr lang="en-US"/>
        </a:p>
      </dgm:t>
    </dgm:pt>
    <dgm:pt modelId="{BF23F471-82CA-4065-9930-47243B8CBDA7}" type="pres">
      <dgm:prSet presAssocID="{96EF2BFC-353B-454A-ADD3-10618E8421E2}" presName="linear" presStyleCnt="0">
        <dgm:presLayoutVars>
          <dgm:animLvl val="lvl"/>
          <dgm:resizeHandles val="exact"/>
        </dgm:presLayoutVars>
      </dgm:prSet>
      <dgm:spPr/>
    </dgm:pt>
    <dgm:pt modelId="{F27CA2E3-A6F3-4038-A06C-664B091AB9AC}" type="pres">
      <dgm:prSet presAssocID="{20C4114F-BB19-4B7D-AAE9-F3025BE15A21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9F6FF492-F2E5-4258-B4AF-E7976EEB4C17}" type="pres">
      <dgm:prSet presAssocID="{5ED46EAD-3561-4AD6-88D2-A68A20BD39C2}" presName="spacer" presStyleCnt="0"/>
      <dgm:spPr/>
    </dgm:pt>
    <dgm:pt modelId="{4DEAC0E1-D50E-4FB0-88E9-06DEB994AA68}" type="pres">
      <dgm:prSet presAssocID="{9A0B9E2C-7967-4D7F-858F-B28009C82BFB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716B74AD-1D9B-4BA5-9F92-9670B00F653D}" type="pres">
      <dgm:prSet presAssocID="{DB87A896-7146-4B2B-9F65-75B55602752B}" presName="spacer" presStyleCnt="0"/>
      <dgm:spPr/>
    </dgm:pt>
    <dgm:pt modelId="{EDD2555F-6039-4CAA-A338-56DB42376DD2}" type="pres">
      <dgm:prSet presAssocID="{4D223D80-6566-4B54-AAF8-B55C493B7BF9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C40769D2-CC54-4E88-AD99-40F4823299F3}" type="pres">
      <dgm:prSet presAssocID="{AB0B5700-EBF7-4980-B75E-274C1A879FC1}" presName="spacer" presStyleCnt="0"/>
      <dgm:spPr/>
    </dgm:pt>
    <dgm:pt modelId="{8FC283AA-EC5C-4534-8ED5-B13482CE6CAF}" type="pres">
      <dgm:prSet presAssocID="{86B5914A-058A-44BD-B2BB-11F837130090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3B793073-AC2B-45F7-905A-219860ABE678}" type="pres">
      <dgm:prSet presAssocID="{00AE425F-3B04-4C5D-9095-BFCE0542263D}" presName="spacer" presStyleCnt="0"/>
      <dgm:spPr/>
    </dgm:pt>
    <dgm:pt modelId="{51999DA1-9194-41C9-A4AA-BA5CB3E695B5}" type="pres">
      <dgm:prSet presAssocID="{EE02F920-68B6-4B6C-A852-67589B58BB6B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611EA814-6A4F-4A0A-A1FD-A19DE50ED5E6}" type="pres">
      <dgm:prSet presAssocID="{2B1F5532-490C-48E8-B8B3-7CA45FEFA8F0}" presName="spacer" presStyleCnt="0"/>
      <dgm:spPr/>
    </dgm:pt>
    <dgm:pt modelId="{492E8D3D-87F7-49A4-8D7C-B2BF23DD666A}" type="pres">
      <dgm:prSet presAssocID="{6E96906C-9D14-49B6-8521-A1AD0C6E4901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731FC181-C54F-475E-9BB1-8D0158272146}" type="pres">
      <dgm:prSet presAssocID="{E529F376-46B2-49D3-882D-AB0A880FD961}" presName="spacer" presStyleCnt="0"/>
      <dgm:spPr/>
    </dgm:pt>
    <dgm:pt modelId="{D3B2DD75-D141-486F-8A21-F69213317A27}" type="pres">
      <dgm:prSet presAssocID="{2FBA9B49-D7B4-4616-B190-B44673DD33B1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2441E713-5662-4FD4-B9ED-93AF81850326}" srcId="{96EF2BFC-353B-454A-ADD3-10618E8421E2}" destId="{6E96906C-9D14-49B6-8521-A1AD0C6E4901}" srcOrd="5" destOrd="0" parTransId="{D7E92AEC-371D-4E86-BB18-2747D4F8DFBF}" sibTransId="{E529F376-46B2-49D3-882D-AB0A880FD961}"/>
    <dgm:cxn modelId="{FF980114-9269-4A0F-BA4B-49F6553DF6D9}" srcId="{96EF2BFC-353B-454A-ADD3-10618E8421E2}" destId="{9A0B9E2C-7967-4D7F-858F-B28009C82BFB}" srcOrd="1" destOrd="0" parTransId="{DE1EF13A-52E1-4B33-8EE6-91F663C2AD48}" sibTransId="{DB87A896-7146-4B2B-9F65-75B55602752B}"/>
    <dgm:cxn modelId="{2635AB8D-E0B9-49F7-972C-EF8D479D73FE}" srcId="{96EF2BFC-353B-454A-ADD3-10618E8421E2}" destId="{20C4114F-BB19-4B7D-AAE9-F3025BE15A21}" srcOrd="0" destOrd="0" parTransId="{2B0C010A-9A4E-41E1-A972-74893A1F622A}" sibTransId="{5ED46EAD-3561-4AD6-88D2-A68A20BD39C2}"/>
    <dgm:cxn modelId="{1E48180B-CDDD-46EE-BE00-BD237C1E12B8}" type="presOf" srcId="{86B5914A-058A-44BD-B2BB-11F837130090}" destId="{8FC283AA-EC5C-4534-8ED5-B13482CE6CAF}" srcOrd="0" destOrd="0" presId="urn:microsoft.com/office/officeart/2005/8/layout/vList2"/>
    <dgm:cxn modelId="{70E361C5-2B2E-4316-A090-3F593445F9DC}" srcId="{96EF2BFC-353B-454A-ADD3-10618E8421E2}" destId="{4D223D80-6566-4B54-AAF8-B55C493B7BF9}" srcOrd="2" destOrd="0" parTransId="{4445B44C-CB20-4283-A9CE-98030B4096E1}" sibTransId="{AB0B5700-EBF7-4980-B75E-274C1A879FC1}"/>
    <dgm:cxn modelId="{5EA6C8A3-BFC1-457D-B742-FBF0EF4B2552}" type="presOf" srcId="{2FBA9B49-D7B4-4616-B190-B44673DD33B1}" destId="{D3B2DD75-D141-486F-8A21-F69213317A27}" srcOrd="0" destOrd="0" presId="urn:microsoft.com/office/officeart/2005/8/layout/vList2"/>
    <dgm:cxn modelId="{FD65545B-16E7-49C3-9504-1A79A9E9E5FF}" srcId="{96EF2BFC-353B-454A-ADD3-10618E8421E2}" destId="{EE02F920-68B6-4B6C-A852-67589B58BB6B}" srcOrd="4" destOrd="0" parTransId="{951335EB-DC68-4532-A09D-12143918E5C6}" sibTransId="{2B1F5532-490C-48E8-B8B3-7CA45FEFA8F0}"/>
    <dgm:cxn modelId="{D3171DAE-431E-41E2-A365-387B1C244014}" type="presOf" srcId="{20C4114F-BB19-4B7D-AAE9-F3025BE15A21}" destId="{F27CA2E3-A6F3-4038-A06C-664B091AB9AC}" srcOrd="0" destOrd="0" presId="urn:microsoft.com/office/officeart/2005/8/layout/vList2"/>
    <dgm:cxn modelId="{F08B6A38-FC39-4CBD-9D65-355298BB320E}" type="presOf" srcId="{6E96906C-9D14-49B6-8521-A1AD0C6E4901}" destId="{492E8D3D-87F7-49A4-8D7C-B2BF23DD666A}" srcOrd="0" destOrd="0" presId="urn:microsoft.com/office/officeart/2005/8/layout/vList2"/>
    <dgm:cxn modelId="{CC83A385-6294-41EA-BCB9-3CD18510B02C}" srcId="{96EF2BFC-353B-454A-ADD3-10618E8421E2}" destId="{86B5914A-058A-44BD-B2BB-11F837130090}" srcOrd="3" destOrd="0" parTransId="{FEA22AAD-4D98-4D31-B76A-229561E99891}" sibTransId="{00AE425F-3B04-4C5D-9095-BFCE0542263D}"/>
    <dgm:cxn modelId="{BEA26EB3-0666-4FE6-BAB0-41AA75D710DD}" srcId="{96EF2BFC-353B-454A-ADD3-10618E8421E2}" destId="{2FBA9B49-D7B4-4616-B190-B44673DD33B1}" srcOrd="6" destOrd="0" parTransId="{FB50963C-438E-46BA-AA59-EABFC00BC605}" sibTransId="{41CD69BF-7C72-45B8-A6BB-5E350F907626}"/>
    <dgm:cxn modelId="{E5D19FE7-CDFD-4F76-953B-57979DCA617F}" type="presOf" srcId="{96EF2BFC-353B-454A-ADD3-10618E8421E2}" destId="{BF23F471-82CA-4065-9930-47243B8CBDA7}" srcOrd="0" destOrd="0" presId="urn:microsoft.com/office/officeart/2005/8/layout/vList2"/>
    <dgm:cxn modelId="{712C906A-6CC4-418A-9C37-DEFF81C008BA}" type="presOf" srcId="{4D223D80-6566-4B54-AAF8-B55C493B7BF9}" destId="{EDD2555F-6039-4CAA-A338-56DB42376DD2}" srcOrd="0" destOrd="0" presId="urn:microsoft.com/office/officeart/2005/8/layout/vList2"/>
    <dgm:cxn modelId="{DFC2013D-00B2-40A4-94CC-EA601A467D57}" type="presOf" srcId="{EE02F920-68B6-4B6C-A852-67589B58BB6B}" destId="{51999DA1-9194-41C9-A4AA-BA5CB3E695B5}" srcOrd="0" destOrd="0" presId="urn:microsoft.com/office/officeart/2005/8/layout/vList2"/>
    <dgm:cxn modelId="{75FB5A6E-2336-4826-971E-7AD0DB8C90F4}" type="presOf" srcId="{9A0B9E2C-7967-4D7F-858F-B28009C82BFB}" destId="{4DEAC0E1-D50E-4FB0-88E9-06DEB994AA68}" srcOrd="0" destOrd="0" presId="urn:microsoft.com/office/officeart/2005/8/layout/vList2"/>
    <dgm:cxn modelId="{385F4F4C-5138-489C-A762-900273E68D90}" type="presParOf" srcId="{BF23F471-82CA-4065-9930-47243B8CBDA7}" destId="{F27CA2E3-A6F3-4038-A06C-664B091AB9AC}" srcOrd="0" destOrd="0" presId="urn:microsoft.com/office/officeart/2005/8/layout/vList2"/>
    <dgm:cxn modelId="{FF67FFBF-B2CC-4DAF-8C4F-49CBA29EAA11}" type="presParOf" srcId="{BF23F471-82CA-4065-9930-47243B8CBDA7}" destId="{9F6FF492-F2E5-4258-B4AF-E7976EEB4C17}" srcOrd="1" destOrd="0" presId="urn:microsoft.com/office/officeart/2005/8/layout/vList2"/>
    <dgm:cxn modelId="{AA3374D9-409D-4CA6-A0AC-D9FD72EDF13F}" type="presParOf" srcId="{BF23F471-82CA-4065-9930-47243B8CBDA7}" destId="{4DEAC0E1-D50E-4FB0-88E9-06DEB994AA68}" srcOrd="2" destOrd="0" presId="urn:microsoft.com/office/officeart/2005/8/layout/vList2"/>
    <dgm:cxn modelId="{97764F1B-2187-42D6-B626-32BCC8CC9460}" type="presParOf" srcId="{BF23F471-82CA-4065-9930-47243B8CBDA7}" destId="{716B74AD-1D9B-4BA5-9F92-9670B00F653D}" srcOrd="3" destOrd="0" presId="urn:microsoft.com/office/officeart/2005/8/layout/vList2"/>
    <dgm:cxn modelId="{0B0AA0FA-A239-4BCD-B25C-23D85DDFFC01}" type="presParOf" srcId="{BF23F471-82CA-4065-9930-47243B8CBDA7}" destId="{EDD2555F-6039-4CAA-A338-56DB42376DD2}" srcOrd="4" destOrd="0" presId="urn:microsoft.com/office/officeart/2005/8/layout/vList2"/>
    <dgm:cxn modelId="{92CD4005-04F7-4376-9F54-1BB4085BC6E6}" type="presParOf" srcId="{BF23F471-82CA-4065-9930-47243B8CBDA7}" destId="{C40769D2-CC54-4E88-AD99-40F4823299F3}" srcOrd="5" destOrd="0" presId="urn:microsoft.com/office/officeart/2005/8/layout/vList2"/>
    <dgm:cxn modelId="{3462E107-4882-4209-A4FA-34C03C32F389}" type="presParOf" srcId="{BF23F471-82CA-4065-9930-47243B8CBDA7}" destId="{8FC283AA-EC5C-4534-8ED5-B13482CE6CAF}" srcOrd="6" destOrd="0" presId="urn:microsoft.com/office/officeart/2005/8/layout/vList2"/>
    <dgm:cxn modelId="{263581B6-2A66-4970-A62B-08F730C4ABB2}" type="presParOf" srcId="{BF23F471-82CA-4065-9930-47243B8CBDA7}" destId="{3B793073-AC2B-45F7-905A-219860ABE678}" srcOrd="7" destOrd="0" presId="urn:microsoft.com/office/officeart/2005/8/layout/vList2"/>
    <dgm:cxn modelId="{954CE4F3-A364-46B3-B4AE-82DF55F87DF4}" type="presParOf" srcId="{BF23F471-82CA-4065-9930-47243B8CBDA7}" destId="{51999DA1-9194-41C9-A4AA-BA5CB3E695B5}" srcOrd="8" destOrd="0" presId="urn:microsoft.com/office/officeart/2005/8/layout/vList2"/>
    <dgm:cxn modelId="{A2287918-3063-4024-A8D8-83638078414B}" type="presParOf" srcId="{BF23F471-82CA-4065-9930-47243B8CBDA7}" destId="{611EA814-6A4F-4A0A-A1FD-A19DE50ED5E6}" srcOrd="9" destOrd="0" presId="urn:microsoft.com/office/officeart/2005/8/layout/vList2"/>
    <dgm:cxn modelId="{2740E1CF-6A69-45B5-8251-2B98F8A87E1A}" type="presParOf" srcId="{BF23F471-82CA-4065-9930-47243B8CBDA7}" destId="{492E8D3D-87F7-49A4-8D7C-B2BF23DD666A}" srcOrd="10" destOrd="0" presId="urn:microsoft.com/office/officeart/2005/8/layout/vList2"/>
    <dgm:cxn modelId="{58FE4E0B-66E9-4408-AE04-1EF68FC7A9EC}" type="presParOf" srcId="{BF23F471-82CA-4065-9930-47243B8CBDA7}" destId="{731FC181-C54F-475E-9BB1-8D0158272146}" srcOrd="11" destOrd="0" presId="urn:microsoft.com/office/officeart/2005/8/layout/vList2"/>
    <dgm:cxn modelId="{CFCC3046-0C9A-4FF7-BF26-4587FB326CF5}" type="presParOf" srcId="{BF23F471-82CA-4065-9930-47243B8CBDA7}" destId="{D3B2DD75-D141-486F-8A21-F69213317A27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49A8EB-D25E-4C54-8BB0-A5DE3199899A}" type="doc">
      <dgm:prSet loTypeId="urn:microsoft.com/office/officeart/2018/5/layout/IconLeafLabel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3727734-83FF-4B1E-AC21-D24EAA8FD89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No short cut to losing weight</a:t>
          </a:r>
        </a:p>
      </dgm:t>
    </dgm:pt>
    <dgm:pt modelId="{9D285D72-4B15-4ADD-AB13-726DA6DA959C}" type="parTrans" cxnId="{0434D083-B339-4E70-B33C-15F7F48B162A}">
      <dgm:prSet/>
      <dgm:spPr/>
      <dgm:t>
        <a:bodyPr/>
        <a:lstStyle/>
        <a:p>
          <a:endParaRPr lang="en-US"/>
        </a:p>
      </dgm:t>
    </dgm:pt>
    <dgm:pt modelId="{0A62AD14-95A9-4F73-A79D-C236885B3B2D}" type="sibTrans" cxnId="{0434D083-B339-4E70-B33C-15F7F48B162A}">
      <dgm:prSet/>
      <dgm:spPr/>
      <dgm:t>
        <a:bodyPr/>
        <a:lstStyle/>
        <a:p>
          <a:endParaRPr lang="en-US"/>
        </a:p>
      </dgm:t>
    </dgm:pt>
    <dgm:pt modelId="{02C4BA3F-5D30-42ED-922D-3DC7FE38F59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Loss of nutrients</a:t>
          </a:r>
        </a:p>
      </dgm:t>
    </dgm:pt>
    <dgm:pt modelId="{A469B278-3047-42D9-9242-5A49818FBEEA}" type="parTrans" cxnId="{8282BAA1-21BB-4548-92BD-D5EA0F132C30}">
      <dgm:prSet/>
      <dgm:spPr/>
      <dgm:t>
        <a:bodyPr/>
        <a:lstStyle/>
        <a:p>
          <a:endParaRPr lang="en-US"/>
        </a:p>
      </dgm:t>
    </dgm:pt>
    <dgm:pt modelId="{CDB62CD8-DAE9-4B7F-989C-34FE89989B16}" type="sibTrans" cxnId="{8282BAA1-21BB-4548-92BD-D5EA0F132C30}">
      <dgm:prSet/>
      <dgm:spPr/>
      <dgm:t>
        <a:bodyPr/>
        <a:lstStyle/>
        <a:p>
          <a:endParaRPr lang="en-US"/>
        </a:p>
      </dgm:t>
    </dgm:pt>
    <dgm:pt modelId="{56671622-5BA0-4ADB-8438-C2B3E4FB5A2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Short term solution</a:t>
          </a:r>
        </a:p>
      </dgm:t>
    </dgm:pt>
    <dgm:pt modelId="{42EC842B-F80B-4110-BCA1-4B10E63909B2}" type="parTrans" cxnId="{D7CC1E91-9090-4A11-BBED-7E72B539B0E9}">
      <dgm:prSet/>
      <dgm:spPr/>
      <dgm:t>
        <a:bodyPr/>
        <a:lstStyle/>
        <a:p>
          <a:endParaRPr lang="en-US"/>
        </a:p>
      </dgm:t>
    </dgm:pt>
    <dgm:pt modelId="{3E2237A7-0D2B-4DF4-9BE9-2DA48A457B71}" type="sibTrans" cxnId="{D7CC1E91-9090-4A11-BBED-7E72B539B0E9}">
      <dgm:prSet/>
      <dgm:spPr/>
      <dgm:t>
        <a:bodyPr/>
        <a:lstStyle/>
        <a:p>
          <a:endParaRPr lang="en-US"/>
        </a:p>
      </dgm:t>
    </dgm:pt>
    <dgm:pt modelId="{5BFA2301-0169-40A1-8A57-BE29C40AC7FA}" type="pres">
      <dgm:prSet presAssocID="{C749A8EB-D25E-4C54-8BB0-A5DE3199899A}" presName="root" presStyleCnt="0">
        <dgm:presLayoutVars>
          <dgm:dir/>
          <dgm:resizeHandles val="exact"/>
        </dgm:presLayoutVars>
      </dgm:prSet>
      <dgm:spPr/>
    </dgm:pt>
    <dgm:pt modelId="{941AA568-7229-4BAB-8935-944644224720}" type="pres">
      <dgm:prSet presAssocID="{73727734-83FF-4B1E-AC21-D24EAA8FD89E}" presName="compNode" presStyleCnt="0"/>
      <dgm:spPr/>
    </dgm:pt>
    <dgm:pt modelId="{0295F330-FB1A-4622-BB27-447498A10F16}" type="pres">
      <dgm:prSet presAssocID="{73727734-83FF-4B1E-AC21-D24EAA8FD89E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1879D331-BDC9-40EE-A8F3-2EE0AEE7A6C0}" type="pres">
      <dgm:prSet presAssocID="{73727734-83FF-4B1E-AC21-D24EAA8FD89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887419F1-D693-4FF6-8CA6-BA34C3E2200F}" type="pres">
      <dgm:prSet presAssocID="{73727734-83FF-4B1E-AC21-D24EAA8FD89E}" presName="spaceRect" presStyleCnt="0"/>
      <dgm:spPr/>
    </dgm:pt>
    <dgm:pt modelId="{44944204-1347-45A4-9D48-2759D965D482}" type="pres">
      <dgm:prSet presAssocID="{73727734-83FF-4B1E-AC21-D24EAA8FD89E}" presName="textRect" presStyleLbl="revTx" presStyleIdx="0" presStyleCnt="3">
        <dgm:presLayoutVars>
          <dgm:chMax val="1"/>
          <dgm:chPref val="1"/>
        </dgm:presLayoutVars>
      </dgm:prSet>
      <dgm:spPr/>
    </dgm:pt>
    <dgm:pt modelId="{B59A7CA0-CD66-4B13-8F33-81FC7E465B80}" type="pres">
      <dgm:prSet presAssocID="{0A62AD14-95A9-4F73-A79D-C236885B3B2D}" presName="sibTrans" presStyleCnt="0"/>
      <dgm:spPr/>
    </dgm:pt>
    <dgm:pt modelId="{1A86F771-9FBE-4E43-843F-1DF51B3076FE}" type="pres">
      <dgm:prSet presAssocID="{02C4BA3F-5D30-42ED-922D-3DC7FE38F591}" presName="compNode" presStyleCnt="0"/>
      <dgm:spPr/>
    </dgm:pt>
    <dgm:pt modelId="{C5F21B1C-494E-409F-993C-178713E212A0}" type="pres">
      <dgm:prSet presAssocID="{02C4BA3F-5D30-42ED-922D-3DC7FE38F591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A30C00A2-CBFC-47D4-BFFF-4B26A5856D6E}" type="pres">
      <dgm:prSet presAssocID="{02C4BA3F-5D30-42ED-922D-3DC7FE38F59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k and knife"/>
        </a:ext>
      </dgm:extLst>
    </dgm:pt>
    <dgm:pt modelId="{C407EC6F-A19E-4E46-A5FF-4835C2CD9516}" type="pres">
      <dgm:prSet presAssocID="{02C4BA3F-5D30-42ED-922D-3DC7FE38F591}" presName="spaceRect" presStyleCnt="0"/>
      <dgm:spPr/>
    </dgm:pt>
    <dgm:pt modelId="{E2F743D1-0635-4C04-8E90-8D4A916766C4}" type="pres">
      <dgm:prSet presAssocID="{02C4BA3F-5D30-42ED-922D-3DC7FE38F591}" presName="textRect" presStyleLbl="revTx" presStyleIdx="1" presStyleCnt="3">
        <dgm:presLayoutVars>
          <dgm:chMax val="1"/>
          <dgm:chPref val="1"/>
        </dgm:presLayoutVars>
      </dgm:prSet>
      <dgm:spPr/>
    </dgm:pt>
    <dgm:pt modelId="{CAF98BA9-7913-4188-8874-49E22AE48B6F}" type="pres">
      <dgm:prSet presAssocID="{CDB62CD8-DAE9-4B7F-989C-34FE89989B16}" presName="sibTrans" presStyleCnt="0"/>
      <dgm:spPr/>
    </dgm:pt>
    <dgm:pt modelId="{C30DD824-A6D3-44DA-975C-C170A79C4F74}" type="pres">
      <dgm:prSet presAssocID="{56671622-5BA0-4ADB-8438-C2B3E4FB5A24}" presName="compNode" presStyleCnt="0"/>
      <dgm:spPr/>
    </dgm:pt>
    <dgm:pt modelId="{1D66E33F-9235-46EB-AF36-D8DA6F16078B}" type="pres">
      <dgm:prSet presAssocID="{56671622-5BA0-4ADB-8438-C2B3E4FB5A24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F9BA8614-627A-440C-9AA2-F983BE324EF7}" type="pres">
      <dgm:prSet presAssocID="{56671622-5BA0-4ADB-8438-C2B3E4FB5A2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38E72AA0-A02F-442C-A7BA-632466C93550}" type="pres">
      <dgm:prSet presAssocID="{56671622-5BA0-4ADB-8438-C2B3E4FB5A24}" presName="spaceRect" presStyleCnt="0"/>
      <dgm:spPr/>
    </dgm:pt>
    <dgm:pt modelId="{CC363520-3B87-410B-91E1-FCAC667BCAB0}" type="pres">
      <dgm:prSet presAssocID="{56671622-5BA0-4ADB-8438-C2B3E4FB5A24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8282BAA1-21BB-4548-92BD-D5EA0F132C30}" srcId="{C749A8EB-D25E-4C54-8BB0-A5DE3199899A}" destId="{02C4BA3F-5D30-42ED-922D-3DC7FE38F591}" srcOrd="1" destOrd="0" parTransId="{A469B278-3047-42D9-9242-5A49818FBEEA}" sibTransId="{CDB62CD8-DAE9-4B7F-989C-34FE89989B16}"/>
    <dgm:cxn modelId="{00947F6E-900D-4AF5-9617-92B5793D148D}" type="presOf" srcId="{73727734-83FF-4B1E-AC21-D24EAA8FD89E}" destId="{44944204-1347-45A4-9D48-2759D965D482}" srcOrd="0" destOrd="0" presId="urn:microsoft.com/office/officeart/2018/5/layout/IconLeafLabelList"/>
    <dgm:cxn modelId="{0434D083-B339-4E70-B33C-15F7F48B162A}" srcId="{C749A8EB-D25E-4C54-8BB0-A5DE3199899A}" destId="{73727734-83FF-4B1E-AC21-D24EAA8FD89E}" srcOrd="0" destOrd="0" parTransId="{9D285D72-4B15-4ADD-AB13-726DA6DA959C}" sibTransId="{0A62AD14-95A9-4F73-A79D-C236885B3B2D}"/>
    <dgm:cxn modelId="{DD69A61A-9625-480E-B920-EC7339DBF7CD}" type="presOf" srcId="{56671622-5BA0-4ADB-8438-C2B3E4FB5A24}" destId="{CC363520-3B87-410B-91E1-FCAC667BCAB0}" srcOrd="0" destOrd="0" presId="urn:microsoft.com/office/officeart/2018/5/layout/IconLeafLabelList"/>
    <dgm:cxn modelId="{F6F63B8A-FC6C-44E7-A81A-F9C021D93969}" type="presOf" srcId="{02C4BA3F-5D30-42ED-922D-3DC7FE38F591}" destId="{E2F743D1-0635-4C04-8E90-8D4A916766C4}" srcOrd="0" destOrd="0" presId="urn:microsoft.com/office/officeart/2018/5/layout/IconLeafLabelList"/>
    <dgm:cxn modelId="{3C792E4C-0595-47EA-ADFE-733AE78601E8}" type="presOf" srcId="{C749A8EB-D25E-4C54-8BB0-A5DE3199899A}" destId="{5BFA2301-0169-40A1-8A57-BE29C40AC7FA}" srcOrd="0" destOrd="0" presId="urn:microsoft.com/office/officeart/2018/5/layout/IconLeafLabelList"/>
    <dgm:cxn modelId="{D7CC1E91-9090-4A11-BBED-7E72B539B0E9}" srcId="{C749A8EB-D25E-4C54-8BB0-A5DE3199899A}" destId="{56671622-5BA0-4ADB-8438-C2B3E4FB5A24}" srcOrd="2" destOrd="0" parTransId="{42EC842B-F80B-4110-BCA1-4B10E63909B2}" sibTransId="{3E2237A7-0D2B-4DF4-9BE9-2DA48A457B71}"/>
    <dgm:cxn modelId="{B0D1C6FE-859D-408E-B9BC-75AB5FED379E}" type="presParOf" srcId="{5BFA2301-0169-40A1-8A57-BE29C40AC7FA}" destId="{941AA568-7229-4BAB-8935-944644224720}" srcOrd="0" destOrd="0" presId="urn:microsoft.com/office/officeart/2018/5/layout/IconLeafLabelList"/>
    <dgm:cxn modelId="{B72EBDF2-9FFA-41C1-AB0E-0D2A16A3E156}" type="presParOf" srcId="{941AA568-7229-4BAB-8935-944644224720}" destId="{0295F330-FB1A-4622-BB27-447498A10F16}" srcOrd="0" destOrd="0" presId="urn:microsoft.com/office/officeart/2018/5/layout/IconLeafLabelList"/>
    <dgm:cxn modelId="{E4D0803C-37C9-4FDA-A2A5-8645445EF8BB}" type="presParOf" srcId="{941AA568-7229-4BAB-8935-944644224720}" destId="{1879D331-BDC9-40EE-A8F3-2EE0AEE7A6C0}" srcOrd="1" destOrd="0" presId="urn:microsoft.com/office/officeart/2018/5/layout/IconLeafLabelList"/>
    <dgm:cxn modelId="{DB9AB266-3158-4F04-821E-ACA92B4CE916}" type="presParOf" srcId="{941AA568-7229-4BAB-8935-944644224720}" destId="{887419F1-D693-4FF6-8CA6-BA34C3E2200F}" srcOrd="2" destOrd="0" presId="urn:microsoft.com/office/officeart/2018/5/layout/IconLeafLabelList"/>
    <dgm:cxn modelId="{F4B58D35-05A2-4AF7-9620-22380D34B5B4}" type="presParOf" srcId="{941AA568-7229-4BAB-8935-944644224720}" destId="{44944204-1347-45A4-9D48-2759D965D482}" srcOrd="3" destOrd="0" presId="urn:microsoft.com/office/officeart/2018/5/layout/IconLeafLabelList"/>
    <dgm:cxn modelId="{E533ABE3-1386-4A10-A173-5BA26F46C756}" type="presParOf" srcId="{5BFA2301-0169-40A1-8A57-BE29C40AC7FA}" destId="{B59A7CA0-CD66-4B13-8F33-81FC7E465B80}" srcOrd="1" destOrd="0" presId="urn:microsoft.com/office/officeart/2018/5/layout/IconLeafLabelList"/>
    <dgm:cxn modelId="{F30A2E7B-2119-4D98-952F-8AF6B5E8DFFC}" type="presParOf" srcId="{5BFA2301-0169-40A1-8A57-BE29C40AC7FA}" destId="{1A86F771-9FBE-4E43-843F-1DF51B3076FE}" srcOrd="2" destOrd="0" presId="urn:microsoft.com/office/officeart/2018/5/layout/IconLeafLabelList"/>
    <dgm:cxn modelId="{B0F01788-8F47-4E1B-B90D-450573E48775}" type="presParOf" srcId="{1A86F771-9FBE-4E43-843F-1DF51B3076FE}" destId="{C5F21B1C-494E-409F-993C-178713E212A0}" srcOrd="0" destOrd="0" presId="urn:microsoft.com/office/officeart/2018/5/layout/IconLeafLabelList"/>
    <dgm:cxn modelId="{51D81E97-6CA3-409D-9125-5774B74D3CA8}" type="presParOf" srcId="{1A86F771-9FBE-4E43-843F-1DF51B3076FE}" destId="{A30C00A2-CBFC-47D4-BFFF-4B26A5856D6E}" srcOrd="1" destOrd="0" presId="urn:microsoft.com/office/officeart/2018/5/layout/IconLeafLabelList"/>
    <dgm:cxn modelId="{ACD2CA71-1555-4BA7-85BC-59973149E63B}" type="presParOf" srcId="{1A86F771-9FBE-4E43-843F-1DF51B3076FE}" destId="{C407EC6F-A19E-4E46-A5FF-4835C2CD9516}" srcOrd="2" destOrd="0" presId="urn:microsoft.com/office/officeart/2018/5/layout/IconLeafLabelList"/>
    <dgm:cxn modelId="{979C3605-8198-4B5B-A2EA-9C1437BCE8D6}" type="presParOf" srcId="{1A86F771-9FBE-4E43-843F-1DF51B3076FE}" destId="{E2F743D1-0635-4C04-8E90-8D4A916766C4}" srcOrd="3" destOrd="0" presId="urn:microsoft.com/office/officeart/2018/5/layout/IconLeafLabelList"/>
    <dgm:cxn modelId="{8E99FBC1-3500-4C7E-BF83-E629BB028478}" type="presParOf" srcId="{5BFA2301-0169-40A1-8A57-BE29C40AC7FA}" destId="{CAF98BA9-7913-4188-8874-49E22AE48B6F}" srcOrd="3" destOrd="0" presId="urn:microsoft.com/office/officeart/2018/5/layout/IconLeafLabelList"/>
    <dgm:cxn modelId="{6AD05DA4-0EBE-4CC5-975B-DCB457BE9613}" type="presParOf" srcId="{5BFA2301-0169-40A1-8A57-BE29C40AC7FA}" destId="{C30DD824-A6D3-44DA-975C-C170A79C4F74}" srcOrd="4" destOrd="0" presId="urn:microsoft.com/office/officeart/2018/5/layout/IconLeafLabelList"/>
    <dgm:cxn modelId="{78BCC1EE-A771-4D8A-BE18-08588EE50B91}" type="presParOf" srcId="{C30DD824-A6D3-44DA-975C-C170A79C4F74}" destId="{1D66E33F-9235-46EB-AF36-D8DA6F16078B}" srcOrd="0" destOrd="0" presId="urn:microsoft.com/office/officeart/2018/5/layout/IconLeafLabelList"/>
    <dgm:cxn modelId="{BF1EF81B-DC77-4418-AE21-BABDB196248B}" type="presParOf" srcId="{C30DD824-A6D3-44DA-975C-C170A79C4F74}" destId="{F9BA8614-627A-440C-9AA2-F983BE324EF7}" srcOrd="1" destOrd="0" presId="urn:microsoft.com/office/officeart/2018/5/layout/IconLeafLabelList"/>
    <dgm:cxn modelId="{6A530650-B67B-4402-B828-D131AE547662}" type="presParOf" srcId="{C30DD824-A6D3-44DA-975C-C170A79C4F74}" destId="{38E72AA0-A02F-442C-A7BA-632466C93550}" srcOrd="2" destOrd="0" presId="urn:microsoft.com/office/officeart/2018/5/layout/IconLeafLabelList"/>
    <dgm:cxn modelId="{AB6BC4FD-5DDF-4003-912E-B4A5649CE9E4}" type="presParOf" srcId="{C30DD824-A6D3-44DA-975C-C170A79C4F74}" destId="{CC363520-3B87-410B-91E1-FCAC667BCAB0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7388F9-B8AE-4E5E-BF8B-3C179FC2007A}" type="doc">
      <dgm:prSet loTypeId="urn:microsoft.com/office/officeart/2018/5/layout/IconCircleLabelList" loCatId="icon" qsTypeId="urn:microsoft.com/office/officeart/2005/8/quickstyle/simple4" qsCatId="simple" csTypeId="urn:microsoft.com/office/officeart/2018/5/colors/Iconchunking_coloredtext_accent0_3" csCatId="mainScheme" phldr="1"/>
      <dgm:spPr/>
      <dgm:t>
        <a:bodyPr/>
        <a:lstStyle/>
        <a:p>
          <a:endParaRPr lang="en-US"/>
        </a:p>
      </dgm:t>
    </dgm:pt>
    <dgm:pt modelId="{FF7C496B-224F-4EFA-8458-B4D0A477145A}">
      <dgm:prSet/>
      <dgm:spPr/>
      <dgm:t>
        <a:bodyPr/>
        <a:lstStyle/>
        <a:p>
          <a:pPr>
            <a:defRPr cap="all"/>
          </a:pPr>
          <a:r>
            <a:rPr lang="en-US"/>
            <a:t>Eat a variety of foods</a:t>
          </a:r>
        </a:p>
      </dgm:t>
    </dgm:pt>
    <dgm:pt modelId="{4BA955C5-B462-49AF-B705-726638836C80}" type="parTrans" cxnId="{07A85B00-8965-4651-8DB6-4932A9632233}">
      <dgm:prSet/>
      <dgm:spPr/>
      <dgm:t>
        <a:bodyPr/>
        <a:lstStyle/>
        <a:p>
          <a:endParaRPr lang="en-US"/>
        </a:p>
      </dgm:t>
    </dgm:pt>
    <dgm:pt modelId="{C99AC380-8D12-42DC-99A1-E6B267AE3A01}" type="sibTrans" cxnId="{07A85B00-8965-4651-8DB6-4932A9632233}">
      <dgm:prSet/>
      <dgm:spPr/>
      <dgm:t>
        <a:bodyPr/>
        <a:lstStyle/>
        <a:p>
          <a:endParaRPr lang="en-US"/>
        </a:p>
      </dgm:t>
    </dgm:pt>
    <dgm:pt modelId="{756DB7CC-648F-4768-88C1-DC5F4BE4E8C2}">
      <dgm:prSet/>
      <dgm:spPr/>
      <dgm:t>
        <a:bodyPr/>
        <a:lstStyle/>
        <a:p>
          <a:pPr>
            <a:defRPr cap="all"/>
          </a:pPr>
          <a:r>
            <a:rPr lang="en-US"/>
            <a:t>Drink plenty of water</a:t>
          </a:r>
        </a:p>
      </dgm:t>
    </dgm:pt>
    <dgm:pt modelId="{D79E10CD-5783-4997-9B12-CC1F2C236AC3}" type="parTrans" cxnId="{7D9C930A-F5C4-44FB-A7B3-736CF6F432E6}">
      <dgm:prSet/>
      <dgm:spPr/>
      <dgm:t>
        <a:bodyPr/>
        <a:lstStyle/>
        <a:p>
          <a:endParaRPr lang="en-US"/>
        </a:p>
      </dgm:t>
    </dgm:pt>
    <dgm:pt modelId="{3FC37D38-F336-4FAE-91EE-394EDAD33710}" type="sibTrans" cxnId="{7D9C930A-F5C4-44FB-A7B3-736CF6F432E6}">
      <dgm:prSet/>
      <dgm:spPr/>
      <dgm:t>
        <a:bodyPr/>
        <a:lstStyle/>
        <a:p>
          <a:endParaRPr lang="en-US"/>
        </a:p>
      </dgm:t>
    </dgm:pt>
    <dgm:pt modelId="{E382B359-FFDA-4858-B522-6EFC08D4AFB9}">
      <dgm:prSet/>
      <dgm:spPr/>
      <dgm:t>
        <a:bodyPr/>
        <a:lstStyle/>
        <a:p>
          <a:pPr>
            <a:defRPr cap="all"/>
          </a:pPr>
          <a:r>
            <a:rPr lang="en-US"/>
            <a:t>Get regular meals</a:t>
          </a:r>
        </a:p>
      </dgm:t>
    </dgm:pt>
    <dgm:pt modelId="{22C6573F-2943-410C-82D0-BEE68B681444}" type="parTrans" cxnId="{8FE5BECE-4C0C-434D-954D-9810AF3B8BCC}">
      <dgm:prSet/>
      <dgm:spPr/>
      <dgm:t>
        <a:bodyPr/>
        <a:lstStyle/>
        <a:p>
          <a:endParaRPr lang="en-US"/>
        </a:p>
      </dgm:t>
    </dgm:pt>
    <dgm:pt modelId="{D1EC0515-1F7B-4B0C-A09D-946B4CB2F3BF}" type="sibTrans" cxnId="{8FE5BECE-4C0C-434D-954D-9810AF3B8BCC}">
      <dgm:prSet/>
      <dgm:spPr/>
      <dgm:t>
        <a:bodyPr/>
        <a:lstStyle/>
        <a:p>
          <a:endParaRPr lang="en-US"/>
        </a:p>
      </dgm:t>
    </dgm:pt>
    <dgm:pt modelId="{0216820E-E829-4717-B6F2-AE6BFF7C454F}">
      <dgm:prSet/>
      <dgm:spPr/>
      <dgm:t>
        <a:bodyPr/>
        <a:lstStyle/>
        <a:p>
          <a:pPr>
            <a:defRPr cap="all"/>
          </a:pPr>
          <a:r>
            <a:rPr lang="en-US"/>
            <a:t>Be active </a:t>
          </a:r>
        </a:p>
      </dgm:t>
    </dgm:pt>
    <dgm:pt modelId="{0E4E6518-AB12-4D92-9FBE-4754E4F28187}" type="parTrans" cxnId="{0C964A6E-157A-4F17-A99C-F35E1C45059B}">
      <dgm:prSet/>
      <dgm:spPr/>
      <dgm:t>
        <a:bodyPr/>
        <a:lstStyle/>
        <a:p>
          <a:endParaRPr lang="en-US"/>
        </a:p>
      </dgm:t>
    </dgm:pt>
    <dgm:pt modelId="{BC088CA6-A8FE-4156-96A1-208E63D07910}" type="sibTrans" cxnId="{0C964A6E-157A-4F17-A99C-F35E1C45059B}">
      <dgm:prSet/>
      <dgm:spPr/>
      <dgm:t>
        <a:bodyPr/>
        <a:lstStyle/>
        <a:p>
          <a:endParaRPr lang="en-US"/>
        </a:p>
      </dgm:t>
    </dgm:pt>
    <dgm:pt modelId="{B21C52E7-9DC0-4A9D-862D-A28CC080917D}">
      <dgm:prSet/>
      <dgm:spPr/>
      <dgm:t>
        <a:bodyPr/>
        <a:lstStyle/>
        <a:p>
          <a:pPr>
            <a:defRPr cap="all"/>
          </a:pPr>
          <a:r>
            <a:rPr lang="en-US"/>
            <a:t>Take your time eating</a:t>
          </a:r>
        </a:p>
      </dgm:t>
    </dgm:pt>
    <dgm:pt modelId="{AA33EDBD-96B5-47D9-9239-778A4539224E}" type="parTrans" cxnId="{525D6E05-9440-4CEE-AEE8-689756354DCD}">
      <dgm:prSet/>
      <dgm:spPr/>
      <dgm:t>
        <a:bodyPr/>
        <a:lstStyle/>
        <a:p>
          <a:endParaRPr lang="en-US"/>
        </a:p>
      </dgm:t>
    </dgm:pt>
    <dgm:pt modelId="{E23A3018-4840-4662-AD43-0C0B304D6F9F}" type="sibTrans" cxnId="{525D6E05-9440-4CEE-AEE8-689756354DCD}">
      <dgm:prSet/>
      <dgm:spPr/>
      <dgm:t>
        <a:bodyPr/>
        <a:lstStyle/>
        <a:p>
          <a:endParaRPr lang="en-US"/>
        </a:p>
      </dgm:t>
    </dgm:pt>
    <dgm:pt modelId="{EFDB8530-E145-4A86-8101-5E7FFCCCE3C0}" type="pres">
      <dgm:prSet presAssocID="{317388F9-B8AE-4E5E-BF8B-3C179FC2007A}" presName="root" presStyleCnt="0">
        <dgm:presLayoutVars>
          <dgm:dir/>
          <dgm:resizeHandles val="exact"/>
        </dgm:presLayoutVars>
      </dgm:prSet>
      <dgm:spPr/>
    </dgm:pt>
    <dgm:pt modelId="{00D57F0A-31F1-432E-94E4-A03129F1E244}" type="pres">
      <dgm:prSet presAssocID="{FF7C496B-224F-4EFA-8458-B4D0A477145A}" presName="compNode" presStyleCnt="0"/>
      <dgm:spPr/>
    </dgm:pt>
    <dgm:pt modelId="{D3F34F8D-1F55-4ACE-A9CB-56B827A69435}" type="pres">
      <dgm:prSet presAssocID="{FF7C496B-224F-4EFA-8458-B4D0A477145A}" presName="iconBgRect" presStyleLbl="bgShp" presStyleIdx="0" presStyleCnt="5"/>
      <dgm:spPr/>
    </dgm:pt>
    <dgm:pt modelId="{D830E19F-CDCC-47D5-931E-19A8D6B0E073}" type="pres">
      <dgm:prSet presAssocID="{FF7C496B-224F-4EFA-8458-B4D0A477145A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k and knife"/>
        </a:ext>
      </dgm:extLst>
    </dgm:pt>
    <dgm:pt modelId="{5C99741C-5352-4F59-8C6D-25AF6A9A6AC8}" type="pres">
      <dgm:prSet presAssocID="{FF7C496B-224F-4EFA-8458-B4D0A477145A}" presName="spaceRect" presStyleCnt="0"/>
      <dgm:spPr/>
    </dgm:pt>
    <dgm:pt modelId="{3DC77236-B29B-4477-B8AA-4D10E4A82DE2}" type="pres">
      <dgm:prSet presAssocID="{FF7C496B-224F-4EFA-8458-B4D0A477145A}" presName="textRect" presStyleLbl="revTx" presStyleIdx="0" presStyleCnt="5">
        <dgm:presLayoutVars>
          <dgm:chMax val="1"/>
          <dgm:chPref val="1"/>
        </dgm:presLayoutVars>
      </dgm:prSet>
      <dgm:spPr/>
    </dgm:pt>
    <dgm:pt modelId="{E15EC233-18F9-4662-8436-E8C4C7C1A720}" type="pres">
      <dgm:prSet presAssocID="{C99AC380-8D12-42DC-99A1-E6B267AE3A01}" presName="sibTrans" presStyleCnt="0"/>
      <dgm:spPr/>
    </dgm:pt>
    <dgm:pt modelId="{88148ACE-6FDC-4034-8C61-20C2298537D8}" type="pres">
      <dgm:prSet presAssocID="{756DB7CC-648F-4768-88C1-DC5F4BE4E8C2}" presName="compNode" presStyleCnt="0"/>
      <dgm:spPr/>
    </dgm:pt>
    <dgm:pt modelId="{AB5E35E8-E00B-4382-B8A9-6A4809BB5F2E}" type="pres">
      <dgm:prSet presAssocID="{756DB7CC-648F-4768-88C1-DC5F4BE4E8C2}" presName="iconBgRect" presStyleLbl="bgShp" presStyleIdx="1" presStyleCnt="5"/>
      <dgm:spPr/>
    </dgm:pt>
    <dgm:pt modelId="{89EE8B8B-6F43-4959-A3DF-F3ACC7B06B4C}" type="pres">
      <dgm:prSet presAssocID="{756DB7CC-648F-4768-88C1-DC5F4BE4E8C2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ter"/>
        </a:ext>
      </dgm:extLst>
    </dgm:pt>
    <dgm:pt modelId="{730E5247-DB3C-486D-9781-0B6B35545FD3}" type="pres">
      <dgm:prSet presAssocID="{756DB7CC-648F-4768-88C1-DC5F4BE4E8C2}" presName="spaceRect" presStyleCnt="0"/>
      <dgm:spPr/>
    </dgm:pt>
    <dgm:pt modelId="{642DDB43-F203-4877-8846-8E58B629E1FC}" type="pres">
      <dgm:prSet presAssocID="{756DB7CC-648F-4768-88C1-DC5F4BE4E8C2}" presName="textRect" presStyleLbl="revTx" presStyleIdx="1" presStyleCnt="5">
        <dgm:presLayoutVars>
          <dgm:chMax val="1"/>
          <dgm:chPref val="1"/>
        </dgm:presLayoutVars>
      </dgm:prSet>
      <dgm:spPr/>
    </dgm:pt>
    <dgm:pt modelId="{990490EE-9B27-429E-9735-B6F702E318CF}" type="pres">
      <dgm:prSet presAssocID="{3FC37D38-F336-4FAE-91EE-394EDAD33710}" presName="sibTrans" presStyleCnt="0"/>
      <dgm:spPr/>
    </dgm:pt>
    <dgm:pt modelId="{E547E455-3D0B-4D58-80F2-9EC1D5C73644}" type="pres">
      <dgm:prSet presAssocID="{E382B359-FFDA-4858-B522-6EFC08D4AFB9}" presName="compNode" presStyleCnt="0"/>
      <dgm:spPr/>
    </dgm:pt>
    <dgm:pt modelId="{EA832A08-00F6-4C70-93B6-EEE2145DF648}" type="pres">
      <dgm:prSet presAssocID="{E382B359-FFDA-4858-B522-6EFC08D4AFB9}" presName="iconBgRect" presStyleLbl="bgShp" presStyleIdx="2" presStyleCnt="5"/>
      <dgm:spPr/>
    </dgm:pt>
    <dgm:pt modelId="{2CDC1952-898F-4320-AF77-233276EA3907}" type="pres">
      <dgm:prSet presAssocID="{E382B359-FFDA-4858-B522-6EFC08D4AFB9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ble Setting"/>
        </a:ext>
      </dgm:extLst>
    </dgm:pt>
    <dgm:pt modelId="{4B32414F-F6CF-445E-8544-83620E0EB932}" type="pres">
      <dgm:prSet presAssocID="{E382B359-FFDA-4858-B522-6EFC08D4AFB9}" presName="spaceRect" presStyleCnt="0"/>
      <dgm:spPr/>
    </dgm:pt>
    <dgm:pt modelId="{2C8D2FA9-8228-48E6-8F7C-5C43095E5209}" type="pres">
      <dgm:prSet presAssocID="{E382B359-FFDA-4858-B522-6EFC08D4AFB9}" presName="textRect" presStyleLbl="revTx" presStyleIdx="2" presStyleCnt="5">
        <dgm:presLayoutVars>
          <dgm:chMax val="1"/>
          <dgm:chPref val="1"/>
        </dgm:presLayoutVars>
      </dgm:prSet>
      <dgm:spPr/>
    </dgm:pt>
    <dgm:pt modelId="{8DE66848-9A9E-4AED-8B5E-21642B90A2E8}" type="pres">
      <dgm:prSet presAssocID="{D1EC0515-1F7B-4B0C-A09D-946B4CB2F3BF}" presName="sibTrans" presStyleCnt="0"/>
      <dgm:spPr/>
    </dgm:pt>
    <dgm:pt modelId="{F78774FC-6B19-4E50-BE03-3CDC404BE0FE}" type="pres">
      <dgm:prSet presAssocID="{0216820E-E829-4717-B6F2-AE6BFF7C454F}" presName="compNode" presStyleCnt="0"/>
      <dgm:spPr/>
    </dgm:pt>
    <dgm:pt modelId="{FAE88108-A5E0-4611-9498-7CCC05B12F3F}" type="pres">
      <dgm:prSet presAssocID="{0216820E-E829-4717-B6F2-AE6BFF7C454F}" presName="iconBgRect" presStyleLbl="bgShp" presStyleIdx="3" presStyleCnt="5"/>
      <dgm:spPr/>
    </dgm:pt>
    <dgm:pt modelId="{D8F8C649-9FC5-49A4-BDA1-B304AD4C49EB}" type="pres">
      <dgm:prSet presAssocID="{0216820E-E829-4717-B6F2-AE6BFF7C454F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n"/>
        </a:ext>
      </dgm:extLst>
    </dgm:pt>
    <dgm:pt modelId="{59CB7317-80DA-4B7E-8093-80B4D6B28E74}" type="pres">
      <dgm:prSet presAssocID="{0216820E-E829-4717-B6F2-AE6BFF7C454F}" presName="spaceRect" presStyleCnt="0"/>
      <dgm:spPr/>
    </dgm:pt>
    <dgm:pt modelId="{0398387B-A23C-472E-9105-4515284A2A60}" type="pres">
      <dgm:prSet presAssocID="{0216820E-E829-4717-B6F2-AE6BFF7C454F}" presName="textRect" presStyleLbl="revTx" presStyleIdx="3" presStyleCnt="5">
        <dgm:presLayoutVars>
          <dgm:chMax val="1"/>
          <dgm:chPref val="1"/>
        </dgm:presLayoutVars>
      </dgm:prSet>
      <dgm:spPr/>
    </dgm:pt>
    <dgm:pt modelId="{8BF7148F-E0DB-4D73-A9CC-E9C4B11F4A3F}" type="pres">
      <dgm:prSet presAssocID="{BC088CA6-A8FE-4156-96A1-208E63D07910}" presName="sibTrans" presStyleCnt="0"/>
      <dgm:spPr/>
    </dgm:pt>
    <dgm:pt modelId="{D43878C8-B6DC-495C-BC54-4191A4AC0295}" type="pres">
      <dgm:prSet presAssocID="{B21C52E7-9DC0-4A9D-862D-A28CC080917D}" presName="compNode" presStyleCnt="0"/>
      <dgm:spPr/>
    </dgm:pt>
    <dgm:pt modelId="{53E74A27-D469-4064-B6FC-12F3EA792A1F}" type="pres">
      <dgm:prSet presAssocID="{B21C52E7-9DC0-4A9D-862D-A28CC080917D}" presName="iconBgRect" presStyleLbl="bgShp" presStyleIdx="4" presStyleCnt="5"/>
      <dgm:spPr/>
    </dgm:pt>
    <dgm:pt modelId="{F890406A-278A-428A-A2F4-7946D00B0620}" type="pres">
      <dgm:prSet presAssocID="{B21C52E7-9DC0-4A9D-862D-A28CC080917D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FC591C61-034C-4C05-9109-D21CB83A1AA3}" type="pres">
      <dgm:prSet presAssocID="{B21C52E7-9DC0-4A9D-862D-A28CC080917D}" presName="spaceRect" presStyleCnt="0"/>
      <dgm:spPr/>
    </dgm:pt>
    <dgm:pt modelId="{E3A8B004-CFF0-476A-AECC-231709DECEFD}" type="pres">
      <dgm:prSet presAssocID="{B21C52E7-9DC0-4A9D-862D-A28CC080917D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07A85B00-8965-4651-8DB6-4932A9632233}" srcId="{317388F9-B8AE-4E5E-BF8B-3C179FC2007A}" destId="{FF7C496B-224F-4EFA-8458-B4D0A477145A}" srcOrd="0" destOrd="0" parTransId="{4BA955C5-B462-49AF-B705-726638836C80}" sibTransId="{C99AC380-8D12-42DC-99A1-E6B267AE3A01}"/>
    <dgm:cxn modelId="{C6567283-8D25-4343-9E0D-DC079B575666}" type="presOf" srcId="{B21C52E7-9DC0-4A9D-862D-A28CC080917D}" destId="{E3A8B004-CFF0-476A-AECC-231709DECEFD}" srcOrd="0" destOrd="0" presId="urn:microsoft.com/office/officeart/2018/5/layout/IconCircleLabelList"/>
    <dgm:cxn modelId="{F3164F4F-B957-4F0B-AE27-EF78159D495F}" type="presOf" srcId="{317388F9-B8AE-4E5E-BF8B-3C179FC2007A}" destId="{EFDB8530-E145-4A86-8101-5E7FFCCCE3C0}" srcOrd="0" destOrd="0" presId="urn:microsoft.com/office/officeart/2018/5/layout/IconCircleLabelList"/>
    <dgm:cxn modelId="{7D9C930A-F5C4-44FB-A7B3-736CF6F432E6}" srcId="{317388F9-B8AE-4E5E-BF8B-3C179FC2007A}" destId="{756DB7CC-648F-4768-88C1-DC5F4BE4E8C2}" srcOrd="1" destOrd="0" parTransId="{D79E10CD-5783-4997-9B12-CC1F2C236AC3}" sibTransId="{3FC37D38-F336-4FAE-91EE-394EDAD33710}"/>
    <dgm:cxn modelId="{6C60C204-5FC2-4518-BCDE-E401960A141C}" type="presOf" srcId="{E382B359-FFDA-4858-B522-6EFC08D4AFB9}" destId="{2C8D2FA9-8228-48E6-8F7C-5C43095E5209}" srcOrd="0" destOrd="0" presId="urn:microsoft.com/office/officeart/2018/5/layout/IconCircleLabelList"/>
    <dgm:cxn modelId="{C8F04FD5-8768-4BFD-B8F3-C4D77972546C}" type="presOf" srcId="{0216820E-E829-4717-B6F2-AE6BFF7C454F}" destId="{0398387B-A23C-472E-9105-4515284A2A60}" srcOrd="0" destOrd="0" presId="urn:microsoft.com/office/officeart/2018/5/layout/IconCircleLabelList"/>
    <dgm:cxn modelId="{E3578A81-BFEE-45B2-85B8-A833B4767319}" type="presOf" srcId="{FF7C496B-224F-4EFA-8458-B4D0A477145A}" destId="{3DC77236-B29B-4477-B8AA-4D10E4A82DE2}" srcOrd="0" destOrd="0" presId="urn:microsoft.com/office/officeart/2018/5/layout/IconCircleLabelList"/>
    <dgm:cxn modelId="{525D6E05-9440-4CEE-AEE8-689756354DCD}" srcId="{317388F9-B8AE-4E5E-BF8B-3C179FC2007A}" destId="{B21C52E7-9DC0-4A9D-862D-A28CC080917D}" srcOrd="4" destOrd="0" parTransId="{AA33EDBD-96B5-47D9-9239-778A4539224E}" sibTransId="{E23A3018-4840-4662-AD43-0C0B304D6F9F}"/>
    <dgm:cxn modelId="{8FE5BECE-4C0C-434D-954D-9810AF3B8BCC}" srcId="{317388F9-B8AE-4E5E-BF8B-3C179FC2007A}" destId="{E382B359-FFDA-4858-B522-6EFC08D4AFB9}" srcOrd="2" destOrd="0" parTransId="{22C6573F-2943-410C-82D0-BEE68B681444}" sibTransId="{D1EC0515-1F7B-4B0C-A09D-946B4CB2F3BF}"/>
    <dgm:cxn modelId="{0C964A6E-157A-4F17-A99C-F35E1C45059B}" srcId="{317388F9-B8AE-4E5E-BF8B-3C179FC2007A}" destId="{0216820E-E829-4717-B6F2-AE6BFF7C454F}" srcOrd="3" destOrd="0" parTransId="{0E4E6518-AB12-4D92-9FBE-4754E4F28187}" sibTransId="{BC088CA6-A8FE-4156-96A1-208E63D07910}"/>
    <dgm:cxn modelId="{7D50E696-AC06-4FF4-A8AE-C5477D232ABF}" type="presOf" srcId="{756DB7CC-648F-4768-88C1-DC5F4BE4E8C2}" destId="{642DDB43-F203-4877-8846-8E58B629E1FC}" srcOrd="0" destOrd="0" presId="urn:microsoft.com/office/officeart/2018/5/layout/IconCircleLabelList"/>
    <dgm:cxn modelId="{3A7D2775-6FA3-4271-97D9-3E1F1C478DC3}" type="presParOf" srcId="{EFDB8530-E145-4A86-8101-5E7FFCCCE3C0}" destId="{00D57F0A-31F1-432E-94E4-A03129F1E244}" srcOrd="0" destOrd="0" presId="urn:microsoft.com/office/officeart/2018/5/layout/IconCircleLabelList"/>
    <dgm:cxn modelId="{3885E9B5-EDD0-4A79-926A-2DBC5B55359C}" type="presParOf" srcId="{00D57F0A-31F1-432E-94E4-A03129F1E244}" destId="{D3F34F8D-1F55-4ACE-A9CB-56B827A69435}" srcOrd="0" destOrd="0" presId="urn:microsoft.com/office/officeart/2018/5/layout/IconCircleLabelList"/>
    <dgm:cxn modelId="{505BFDEC-CE21-4347-B5FF-F49606E6D8A2}" type="presParOf" srcId="{00D57F0A-31F1-432E-94E4-A03129F1E244}" destId="{D830E19F-CDCC-47D5-931E-19A8D6B0E073}" srcOrd="1" destOrd="0" presId="urn:microsoft.com/office/officeart/2018/5/layout/IconCircleLabelList"/>
    <dgm:cxn modelId="{789EE923-F96B-42F3-96FF-BCFCC7D6D33B}" type="presParOf" srcId="{00D57F0A-31F1-432E-94E4-A03129F1E244}" destId="{5C99741C-5352-4F59-8C6D-25AF6A9A6AC8}" srcOrd="2" destOrd="0" presId="urn:microsoft.com/office/officeart/2018/5/layout/IconCircleLabelList"/>
    <dgm:cxn modelId="{EC646774-380D-4B74-97BB-2322DC181E47}" type="presParOf" srcId="{00D57F0A-31F1-432E-94E4-A03129F1E244}" destId="{3DC77236-B29B-4477-B8AA-4D10E4A82DE2}" srcOrd="3" destOrd="0" presId="urn:microsoft.com/office/officeart/2018/5/layout/IconCircleLabelList"/>
    <dgm:cxn modelId="{92D83871-4D26-4A03-8A6B-5F590A2ED8A4}" type="presParOf" srcId="{EFDB8530-E145-4A86-8101-5E7FFCCCE3C0}" destId="{E15EC233-18F9-4662-8436-E8C4C7C1A720}" srcOrd="1" destOrd="0" presId="urn:microsoft.com/office/officeart/2018/5/layout/IconCircleLabelList"/>
    <dgm:cxn modelId="{C5C39755-30AC-47A0-BCEA-A0A683F688F7}" type="presParOf" srcId="{EFDB8530-E145-4A86-8101-5E7FFCCCE3C0}" destId="{88148ACE-6FDC-4034-8C61-20C2298537D8}" srcOrd="2" destOrd="0" presId="urn:microsoft.com/office/officeart/2018/5/layout/IconCircleLabelList"/>
    <dgm:cxn modelId="{E841390F-4707-43B7-A179-4DC5BBF16027}" type="presParOf" srcId="{88148ACE-6FDC-4034-8C61-20C2298537D8}" destId="{AB5E35E8-E00B-4382-B8A9-6A4809BB5F2E}" srcOrd="0" destOrd="0" presId="urn:microsoft.com/office/officeart/2018/5/layout/IconCircleLabelList"/>
    <dgm:cxn modelId="{61F06A08-F094-44A6-B787-F987EC3FCDFD}" type="presParOf" srcId="{88148ACE-6FDC-4034-8C61-20C2298537D8}" destId="{89EE8B8B-6F43-4959-A3DF-F3ACC7B06B4C}" srcOrd="1" destOrd="0" presId="urn:microsoft.com/office/officeart/2018/5/layout/IconCircleLabelList"/>
    <dgm:cxn modelId="{A5D839B0-D7D3-428E-902A-57BD0A86380F}" type="presParOf" srcId="{88148ACE-6FDC-4034-8C61-20C2298537D8}" destId="{730E5247-DB3C-486D-9781-0B6B35545FD3}" srcOrd="2" destOrd="0" presId="urn:microsoft.com/office/officeart/2018/5/layout/IconCircleLabelList"/>
    <dgm:cxn modelId="{6E236CD7-1EAE-4201-8ACD-96B3C6993E0F}" type="presParOf" srcId="{88148ACE-6FDC-4034-8C61-20C2298537D8}" destId="{642DDB43-F203-4877-8846-8E58B629E1FC}" srcOrd="3" destOrd="0" presId="urn:microsoft.com/office/officeart/2018/5/layout/IconCircleLabelList"/>
    <dgm:cxn modelId="{DE852FC9-9453-4221-B807-7D903633F5F9}" type="presParOf" srcId="{EFDB8530-E145-4A86-8101-5E7FFCCCE3C0}" destId="{990490EE-9B27-429E-9735-B6F702E318CF}" srcOrd="3" destOrd="0" presId="urn:microsoft.com/office/officeart/2018/5/layout/IconCircleLabelList"/>
    <dgm:cxn modelId="{C1729118-DCEE-42FB-A478-595822B274D3}" type="presParOf" srcId="{EFDB8530-E145-4A86-8101-5E7FFCCCE3C0}" destId="{E547E455-3D0B-4D58-80F2-9EC1D5C73644}" srcOrd="4" destOrd="0" presId="urn:microsoft.com/office/officeart/2018/5/layout/IconCircleLabelList"/>
    <dgm:cxn modelId="{B8FFDD08-0DB7-4853-A2C8-4D57552DAF77}" type="presParOf" srcId="{E547E455-3D0B-4D58-80F2-9EC1D5C73644}" destId="{EA832A08-00F6-4C70-93B6-EEE2145DF648}" srcOrd="0" destOrd="0" presId="urn:microsoft.com/office/officeart/2018/5/layout/IconCircleLabelList"/>
    <dgm:cxn modelId="{7B172D28-3A4A-4604-96BD-8588BE2E33E4}" type="presParOf" srcId="{E547E455-3D0B-4D58-80F2-9EC1D5C73644}" destId="{2CDC1952-898F-4320-AF77-233276EA3907}" srcOrd="1" destOrd="0" presId="urn:microsoft.com/office/officeart/2018/5/layout/IconCircleLabelList"/>
    <dgm:cxn modelId="{6F2B5C4A-C272-48DD-92BE-52DF6B859FDD}" type="presParOf" srcId="{E547E455-3D0B-4D58-80F2-9EC1D5C73644}" destId="{4B32414F-F6CF-445E-8544-83620E0EB932}" srcOrd="2" destOrd="0" presId="urn:microsoft.com/office/officeart/2018/5/layout/IconCircleLabelList"/>
    <dgm:cxn modelId="{9AC6E904-A022-4DC2-9546-46D0CF62BD54}" type="presParOf" srcId="{E547E455-3D0B-4D58-80F2-9EC1D5C73644}" destId="{2C8D2FA9-8228-48E6-8F7C-5C43095E5209}" srcOrd="3" destOrd="0" presId="urn:microsoft.com/office/officeart/2018/5/layout/IconCircleLabelList"/>
    <dgm:cxn modelId="{83210B90-285B-4486-A4C9-908EF04989AB}" type="presParOf" srcId="{EFDB8530-E145-4A86-8101-5E7FFCCCE3C0}" destId="{8DE66848-9A9E-4AED-8B5E-21642B90A2E8}" srcOrd="5" destOrd="0" presId="urn:microsoft.com/office/officeart/2018/5/layout/IconCircleLabelList"/>
    <dgm:cxn modelId="{2F0FD8B9-C321-46E1-8327-468B1DC7263D}" type="presParOf" srcId="{EFDB8530-E145-4A86-8101-5E7FFCCCE3C0}" destId="{F78774FC-6B19-4E50-BE03-3CDC404BE0FE}" srcOrd="6" destOrd="0" presId="urn:microsoft.com/office/officeart/2018/5/layout/IconCircleLabelList"/>
    <dgm:cxn modelId="{4CBEB5FE-B803-4BC1-BF53-253976F1E06E}" type="presParOf" srcId="{F78774FC-6B19-4E50-BE03-3CDC404BE0FE}" destId="{FAE88108-A5E0-4611-9498-7CCC05B12F3F}" srcOrd="0" destOrd="0" presId="urn:microsoft.com/office/officeart/2018/5/layout/IconCircleLabelList"/>
    <dgm:cxn modelId="{25D4BBB4-8570-4059-A089-E98BC26577B1}" type="presParOf" srcId="{F78774FC-6B19-4E50-BE03-3CDC404BE0FE}" destId="{D8F8C649-9FC5-49A4-BDA1-B304AD4C49EB}" srcOrd="1" destOrd="0" presId="urn:microsoft.com/office/officeart/2018/5/layout/IconCircleLabelList"/>
    <dgm:cxn modelId="{22AEDC5A-23EF-4196-A2D0-B391C61AB838}" type="presParOf" srcId="{F78774FC-6B19-4E50-BE03-3CDC404BE0FE}" destId="{59CB7317-80DA-4B7E-8093-80B4D6B28E74}" srcOrd="2" destOrd="0" presId="urn:microsoft.com/office/officeart/2018/5/layout/IconCircleLabelList"/>
    <dgm:cxn modelId="{96AF16E4-A92A-4494-986F-9E4E307A5411}" type="presParOf" srcId="{F78774FC-6B19-4E50-BE03-3CDC404BE0FE}" destId="{0398387B-A23C-472E-9105-4515284A2A60}" srcOrd="3" destOrd="0" presId="urn:microsoft.com/office/officeart/2018/5/layout/IconCircleLabelList"/>
    <dgm:cxn modelId="{1E290499-BFAC-49E7-9263-A2936162E9D1}" type="presParOf" srcId="{EFDB8530-E145-4A86-8101-5E7FFCCCE3C0}" destId="{8BF7148F-E0DB-4D73-A9CC-E9C4B11F4A3F}" srcOrd="7" destOrd="0" presId="urn:microsoft.com/office/officeart/2018/5/layout/IconCircleLabelList"/>
    <dgm:cxn modelId="{9FB4F990-840C-4BC9-93BC-F0BD50B5A20C}" type="presParOf" srcId="{EFDB8530-E145-4A86-8101-5E7FFCCCE3C0}" destId="{D43878C8-B6DC-495C-BC54-4191A4AC0295}" srcOrd="8" destOrd="0" presId="urn:microsoft.com/office/officeart/2018/5/layout/IconCircleLabelList"/>
    <dgm:cxn modelId="{382C65A7-3E21-4FE5-A9D1-845C0333E53E}" type="presParOf" srcId="{D43878C8-B6DC-495C-BC54-4191A4AC0295}" destId="{53E74A27-D469-4064-B6FC-12F3EA792A1F}" srcOrd="0" destOrd="0" presId="urn:microsoft.com/office/officeart/2018/5/layout/IconCircleLabelList"/>
    <dgm:cxn modelId="{6CF0CF0E-554A-42F9-A159-94F11E059189}" type="presParOf" srcId="{D43878C8-B6DC-495C-BC54-4191A4AC0295}" destId="{F890406A-278A-428A-A2F4-7946D00B0620}" srcOrd="1" destOrd="0" presId="urn:microsoft.com/office/officeart/2018/5/layout/IconCircleLabelList"/>
    <dgm:cxn modelId="{0EC3309A-F4F7-4B03-87A7-931937F61D87}" type="presParOf" srcId="{D43878C8-B6DC-495C-BC54-4191A4AC0295}" destId="{FC591C61-034C-4C05-9109-D21CB83A1AA3}" srcOrd="2" destOrd="0" presId="urn:microsoft.com/office/officeart/2018/5/layout/IconCircleLabelList"/>
    <dgm:cxn modelId="{85229BE4-7F33-466B-9B04-39FB0988AF2F}" type="presParOf" srcId="{D43878C8-B6DC-495C-BC54-4191A4AC0295}" destId="{E3A8B004-CFF0-476A-AECC-231709DECEF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CA2E3-A6F3-4038-A06C-664B091AB9AC}">
      <dsp:nvSpPr>
        <dsp:cNvPr id="0" name=""/>
        <dsp:cNvSpPr/>
      </dsp:nvSpPr>
      <dsp:spPr>
        <a:xfrm>
          <a:off x="0" y="998375"/>
          <a:ext cx="6513603" cy="50368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Food is converted to energy</a:t>
          </a:r>
        </a:p>
      </dsp:txBody>
      <dsp:txXfrm>
        <a:off x="24588" y="1022963"/>
        <a:ext cx="6464427" cy="454509"/>
      </dsp:txXfrm>
    </dsp:sp>
    <dsp:sp modelId="{4DEAC0E1-D50E-4FB0-88E9-06DEB994AA68}">
      <dsp:nvSpPr>
        <dsp:cNvPr id="0" name=""/>
        <dsp:cNvSpPr/>
      </dsp:nvSpPr>
      <dsp:spPr>
        <a:xfrm>
          <a:off x="0" y="1562540"/>
          <a:ext cx="6513603" cy="503685"/>
        </a:xfrm>
        <a:prstGeom prst="roundRect">
          <a:avLst/>
        </a:prstGeom>
        <a:gradFill rotWithShape="0">
          <a:gsLst>
            <a:gs pos="0">
              <a:schemeClr val="accent5">
                <a:hueOff val="-1126424"/>
                <a:satOff val="-2903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126424"/>
                <a:satOff val="-2903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126424"/>
                <a:satOff val="-2903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Too many calories= stored as fat</a:t>
          </a:r>
        </a:p>
      </dsp:txBody>
      <dsp:txXfrm>
        <a:off x="24588" y="1587128"/>
        <a:ext cx="6464427" cy="454509"/>
      </dsp:txXfrm>
    </dsp:sp>
    <dsp:sp modelId="{EDD2555F-6039-4CAA-A338-56DB42376DD2}">
      <dsp:nvSpPr>
        <dsp:cNvPr id="0" name=""/>
        <dsp:cNvSpPr/>
      </dsp:nvSpPr>
      <dsp:spPr>
        <a:xfrm>
          <a:off x="0" y="2126705"/>
          <a:ext cx="6513603" cy="503685"/>
        </a:xfrm>
        <a:prstGeom prst="round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Too little calories= uses stored fat for energy</a:t>
          </a:r>
        </a:p>
      </dsp:txBody>
      <dsp:txXfrm>
        <a:off x="24588" y="2151293"/>
        <a:ext cx="6464427" cy="454509"/>
      </dsp:txXfrm>
    </dsp:sp>
    <dsp:sp modelId="{8FC283AA-EC5C-4534-8ED5-B13482CE6CAF}">
      <dsp:nvSpPr>
        <dsp:cNvPr id="0" name=""/>
        <dsp:cNvSpPr/>
      </dsp:nvSpPr>
      <dsp:spPr>
        <a:xfrm>
          <a:off x="0" y="2690870"/>
          <a:ext cx="6513603" cy="503685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3,500 calories= 1 pound of fat</a:t>
          </a:r>
        </a:p>
      </dsp:txBody>
      <dsp:txXfrm>
        <a:off x="24588" y="2715458"/>
        <a:ext cx="6464427" cy="454509"/>
      </dsp:txXfrm>
    </dsp:sp>
    <dsp:sp modelId="{51999DA1-9194-41C9-A4AA-BA5CB3E695B5}">
      <dsp:nvSpPr>
        <dsp:cNvPr id="0" name=""/>
        <dsp:cNvSpPr/>
      </dsp:nvSpPr>
      <dsp:spPr>
        <a:xfrm>
          <a:off x="0" y="3255035"/>
          <a:ext cx="6513603" cy="503685"/>
        </a:xfrm>
        <a:prstGeom prst="round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250 few calories per day for 2 weeks = 1 pound of fat lost</a:t>
          </a:r>
        </a:p>
      </dsp:txBody>
      <dsp:txXfrm>
        <a:off x="24588" y="3279623"/>
        <a:ext cx="6464427" cy="454509"/>
      </dsp:txXfrm>
    </dsp:sp>
    <dsp:sp modelId="{492E8D3D-87F7-49A4-8D7C-B2BF23DD666A}">
      <dsp:nvSpPr>
        <dsp:cNvPr id="0" name=""/>
        <dsp:cNvSpPr/>
      </dsp:nvSpPr>
      <dsp:spPr>
        <a:xfrm>
          <a:off x="0" y="3819200"/>
          <a:ext cx="6513603" cy="503685"/>
        </a:xfrm>
        <a:prstGeom prst="roundRect">
          <a:avLst/>
        </a:prstGeom>
        <a:gradFill rotWithShape="0">
          <a:gsLst>
            <a:gs pos="0">
              <a:schemeClr val="accent5">
                <a:hueOff val="-5632119"/>
                <a:satOff val="-14516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632119"/>
                <a:satOff val="-14516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632119"/>
                <a:satOff val="-14516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Eat nutrient dense food </a:t>
          </a:r>
        </a:p>
      </dsp:txBody>
      <dsp:txXfrm>
        <a:off x="24588" y="3843788"/>
        <a:ext cx="6464427" cy="454509"/>
      </dsp:txXfrm>
    </dsp:sp>
    <dsp:sp modelId="{D3B2DD75-D141-486F-8A21-F69213317A27}">
      <dsp:nvSpPr>
        <dsp:cNvPr id="0" name=""/>
        <dsp:cNvSpPr/>
      </dsp:nvSpPr>
      <dsp:spPr>
        <a:xfrm>
          <a:off x="0" y="4383365"/>
          <a:ext cx="6513603" cy="503685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Turkey sandwich/ chocolate bar</a:t>
          </a:r>
        </a:p>
      </dsp:txBody>
      <dsp:txXfrm>
        <a:off x="24588" y="4407953"/>
        <a:ext cx="6464427" cy="454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5F330-FB1A-4622-BB27-447498A10F16}">
      <dsp:nvSpPr>
        <dsp:cNvPr id="0" name=""/>
        <dsp:cNvSpPr/>
      </dsp:nvSpPr>
      <dsp:spPr>
        <a:xfrm>
          <a:off x="679050" y="578168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879D331-BDC9-40EE-A8F3-2EE0AEE7A6C0}">
      <dsp:nvSpPr>
        <dsp:cNvPr id="0" name=""/>
        <dsp:cNvSpPr/>
      </dsp:nvSpPr>
      <dsp:spPr>
        <a:xfrm>
          <a:off x="1081237" y="980356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944204-1347-45A4-9D48-2759D965D482}">
      <dsp:nvSpPr>
        <dsp:cNvPr id="0" name=""/>
        <dsp:cNvSpPr/>
      </dsp:nvSpPr>
      <dsp:spPr>
        <a:xfrm>
          <a:off x="75768" y="305316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No short cut to losing weight</a:t>
          </a:r>
        </a:p>
      </dsp:txBody>
      <dsp:txXfrm>
        <a:off x="75768" y="3053169"/>
        <a:ext cx="3093750" cy="720000"/>
      </dsp:txXfrm>
    </dsp:sp>
    <dsp:sp modelId="{C5F21B1C-494E-409F-993C-178713E212A0}">
      <dsp:nvSpPr>
        <dsp:cNvPr id="0" name=""/>
        <dsp:cNvSpPr/>
      </dsp:nvSpPr>
      <dsp:spPr>
        <a:xfrm>
          <a:off x="4314206" y="578168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30C00A2-CBFC-47D4-BFFF-4B26A5856D6E}">
      <dsp:nvSpPr>
        <dsp:cNvPr id="0" name=""/>
        <dsp:cNvSpPr/>
      </dsp:nvSpPr>
      <dsp:spPr>
        <a:xfrm>
          <a:off x="4716393" y="980356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F743D1-0635-4C04-8E90-8D4A916766C4}">
      <dsp:nvSpPr>
        <dsp:cNvPr id="0" name=""/>
        <dsp:cNvSpPr/>
      </dsp:nvSpPr>
      <dsp:spPr>
        <a:xfrm>
          <a:off x="3710925" y="305316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Loss of nutrients</a:t>
          </a:r>
        </a:p>
      </dsp:txBody>
      <dsp:txXfrm>
        <a:off x="3710925" y="3053169"/>
        <a:ext cx="3093750" cy="720000"/>
      </dsp:txXfrm>
    </dsp:sp>
    <dsp:sp modelId="{1D66E33F-9235-46EB-AF36-D8DA6F16078B}">
      <dsp:nvSpPr>
        <dsp:cNvPr id="0" name=""/>
        <dsp:cNvSpPr/>
      </dsp:nvSpPr>
      <dsp:spPr>
        <a:xfrm>
          <a:off x="7949362" y="578168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9BA8614-627A-440C-9AA2-F983BE324EF7}">
      <dsp:nvSpPr>
        <dsp:cNvPr id="0" name=""/>
        <dsp:cNvSpPr/>
      </dsp:nvSpPr>
      <dsp:spPr>
        <a:xfrm>
          <a:off x="8351550" y="980356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363520-3B87-410B-91E1-FCAC667BCAB0}">
      <dsp:nvSpPr>
        <dsp:cNvPr id="0" name=""/>
        <dsp:cNvSpPr/>
      </dsp:nvSpPr>
      <dsp:spPr>
        <a:xfrm>
          <a:off x="7346081" y="305316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Short term solution</a:t>
          </a:r>
        </a:p>
      </dsp:txBody>
      <dsp:txXfrm>
        <a:off x="7346081" y="3053169"/>
        <a:ext cx="309375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34F8D-1F55-4ACE-A9CB-56B827A69435}">
      <dsp:nvSpPr>
        <dsp:cNvPr id="0" name=""/>
        <dsp:cNvSpPr/>
      </dsp:nvSpPr>
      <dsp:spPr>
        <a:xfrm>
          <a:off x="350684" y="501502"/>
          <a:ext cx="1081916" cy="108191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830E19F-CDCC-47D5-931E-19A8D6B0E073}">
      <dsp:nvSpPr>
        <dsp:cNvPr id="0" name=""/>
        <dsp:cNvSpPr/>
      </dsp:nvSpPr>
      <dsp:spPr>
        <a:xfrm>
          <a:off x="581257" y="732074"/>
          <a:ext cx="620771" cy="6207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C77236-B29B-4477-B8AA-4D10E4A82DE2}">
      <dsp:nvSpPr>
        <dsp:cNvPr id="0" name=""/>
        <dsp:cNvSpPr/>
      </dsp:nvSpPr>
      <dsp:spPr>
        <a:xfrm>
          <a:off x="4826" y="1920408"/>
          <a:ext cx="1773632" cy="709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Eat a variety of foods</a:t>
          </a:r>
        </a:p>
      </dsp:txBody>
      <dsp:txXfrm>
        <a:off x="4826" y="1920408"/>
        <a:ext cx="1773632" cy="709453"/>
      </dsp:txXfrm>
    </dsp:sp>
    <dsp:sp modelId="{AB5E35E8-E00B-4382-B8A9-6A4809BB5F2E}">
      <dsp:nvSpPr>
        <dsp:cNvPr id="0" name=""/>
        <dsp:cNvSpPr/>
      </dsp:nvSpPr>
      <dsp:spPr>
        <a:xfrm>
          <a:off x="2434703" y="501502"/>
          <a:ext cx="1081916" cy="108191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9EE8B8B-6F43-4959-A3DF-F3ACC7B06B4C}">
      <dsp:nvSpPr>
        <dsp:cNvPr id="0" name=""/>
        <dsp:cNvSpPr/>
      </dsp:nvSpPr>
      <dsp:spPr>
        <a:xfrm>
          <a:off x="2665275" y="732074"/>
          <a:ext cx="620771" cy="62077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2DDB43-F203-4877-8846-8E58B629E1FC}">
      <dsp:nvSpPr>
        <dsp:cNvPr id="0" name=""/>
        <dsp:cNvSpPr/>
      </dsp:nvSpPr>
      <dsp:spPr>
        <a:xfrm>
          <a:off x="2088845" y="1920408"/>
          <a:ext cx="1773632" cy="709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Drink plenty of water</a:t>
          </a:r>
        </a:p>
      </dsp:txBody>
      <dsp:txXfrm>
        <a:off x="2088845" y="1920408"/>
        <a:ext cx="1773632" cy="709453"/>
      </dsp:txXfrm>
    </dsp:sp>
    <dsp:sp modelId="{EA832A08-00F6-4C70-93B6-EEE2145DF648}">
      <dsp:nvSpPr>
        <dsp:cNvPr id="0" name=""/>
        <dsp:cNvSpPr/>
      </dsp:nvSpPr>
      <dsp:spPr>
        <a:xfrm>
          <a:off x="4518721" y="501502"/>
          <a:ext cx="1081916" cy="108191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CDC1952-898F-4320-AF77-233276EA3907}">
      <dsp:nvSpPr>
        <dsp:cNvPr id="0" name=""/>
        <dsp:cNvSpPr/>
      </dsp:nvSpPr>
      <dsp:spPr>
        <a:xfrm>
          <a:off x="4749294" y="732074"/>
          <a:ext cx="620771" cy="62077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8D2FA9-8228-48E6-8F7C-5C43095E5209}">
      <dsp:nvSpPr>
        <dsp:cNvPr id="0" name=""/>
        <dsp:cNvSpPr/>
      </dsp:nvSpPr>
      <dsp:spPr>
        <a:xfrm>
          <a:off x="4172863" y="1920408"/>
          <a:ext cx="1773632" cy="709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Get regular meals</a:t>
          </a:r>
        </a:p>
      </dsp:txBody>
      <dsp:txXfrm>
        <a:off x="4172863" y="1920408"/>
        <a:ext cx="1773632" cy="709453"/>
      </dsp:txXfrm>
    </dsp:sp>
    <dsp:sp modelId="{FAE88108-A5E0-4611-9498-7CCC05B12F3F}">
      <dsp:nvSpPr>
        <dsp:cNvPr id="0" name=""/>
        <dsp:cNvSpPr/>
      </dsp:nvSpPr>
      <dsp:spPr>
        <a:xfrm>
          <a:off x="6602740" y="501502"/>
          <a:ext cx="1081916" cy="108191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8F8C649-9FC5-49A4-BDA1-B304AD4C49EB}">
      <dsp:nvSpPr>
        <dsp:cNvPr id="0" name=""/>
        <dsp:cNvSpPr/>
      </dsp:nvSpPr>
      <dsp:spPr>
        <a:xfrm>
          <a:off x="6833312" y="732074"/>
          <a:ext cx="620771" cy="62077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98387B-A23C-472E-9105-4515284A2A60}">
      <dsp:nvSpPr>
        <dsp:cNvPr id="0" name=""/>
        <dsp:cNvSpPr/>
      </dsp:nvSpPr>
      <dsp:spPr>
        <a:xfrm>
          <a:off x="6256882" y="1920408"/>
          <a:ext cx="1773632" cy="709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Be active </a:t>
          </a:r>
        </a:p>
      </dsp:txBody>
      <dsp:txXfrm>
        <a:off x="6256882" y="1920408"/>
        <a:ext cx="1773632" cy="709453"/>
      </dsp:txXfrm>
    </dsp:sp>
    <dsp:sp modelId="{53E74A27-D469-4064-B6FC-12F3EA792A1F}">
      <dsp:nvSpPr>
        <dsp:cNvPr id="0" name=""/>
        <dsp:cNvSpPr/>
      </dsp:nvSpPr>
      <dsp:spPr>
        <a:xfrm>
          <a:off x="8686759" y="501502"/>
          <a:ext cx="1081916" cy="108191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890406A-278A-428A-A2F4-7946D00B0620}">
      <dsp:nvSpPr>
        <dsp:cNvPr id="0" name=""/>
        <dsp:cNvSpPr/>
      </dsp:nvSpPr>
      <dsp:spPr>
        <a:xfrm>
          <a:off x="8917331" y="732074"/>
          <a:ext cx="620771" cy="62077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A8B004-CFF0-476A-AECC-231709DECEFD}">
      <dsp:nvSpPr>
        <dsp:cNvPr id="0" name=""/>
        <dsp:cNvSpPr/>
      </dsp:nvSpPr>
      <dsp:spPr>
        <a:xfrm>
          <a:off x="8340900" y="1920408"/>
          <a:ext cx="1773632" cy="709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Take your time eating</a:t>
          </a:r>
        </a:p>
      </dsp:txBody>
      <dsp:txXfrm>
        <a:off x="8340900" y="1920408"/>
        <a:ext cx="1773632" cy="7094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 xmlns="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77F96-AA87-4870-BA75-925965D828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2EC47-0C07-4709-9310-4E58241E6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7A459-5B29-4758-8340-0BF6A1282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0EC4-291A-48CA-A015-16425209DC92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DB1DC-3680-456B-82F9-3E5C8A2A3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65805-E7F2-4FCE-8EFF-C5B34F403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6F9D-5CF7-41D4-ADF5-D6FB2507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51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F3E33-D9C6-4A2C-95EB-5D81B7A2B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D81472-8E2C-4DA0-BCB1-FD66DDBC99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6C71C-C21E-4569-963E-A35D1D2FC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0EC4-291A-48CA-A015-16425209DC92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371A2-4C9D-4C31-B5D6-DFA5FB00F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8969D-4F59-4E21-AEE3-8F5411C45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6F9D-5CF7-41D4-ADF5-D6FB2507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8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A744C4-2616-4740-A0E0-D3DC72B4C3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40AF89-54FF-4EDA-8BF2-87E25C7E9D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3A720-8112-4AB4-ABC2-546B2CAFC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0EC4-291A-48CA-A015-16425209DC92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276AA-E4A1-48B9-BEA1-F2173FA21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31C94-BD7A-4AF2-AE19-D49BB5F5F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6F9D-5CF7-41D4-ADF5-D6FB2507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2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C03FA-674C-4B4C-BF6C-CF04C096B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5DB50-A376-4004-BA58-20EED0B4A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C0B62-8E57-47DC-95EC-3F390E4BC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0EC4-291A-48CA-A015-16425209DC92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F793E-5E76-4C5F-93F7-7FDDEA42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53557-5877-48D3-BD21-C23FE3E40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6F9D-5CF7-41D4-ADF5-D6FB2507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0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2E486-111F-40D8-975D-6EC1E14BE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6358E9-C83D-422A-8E38-D9D70D943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64290-6ABF-40DB-8BEE-ADBC02894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0EC4-291A-48CA-A015-16425209DC92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0EF32-091D-4AD7-8814-2690FE3A7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A3548-45EF-49EA-897F-78112DA48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6F9D-5CF7-41D4-ADF5-D6FB2507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5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0E6C0-81A1-44C1-A387-882B2CBC4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8447B-4F96-4152-A411-6E260846B5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CA6E4B-FFA5-4B58-9DEB-6C1A5A0F0D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D7A5D1-6E3B-43AE-AFDF-B597C3E90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0EC4-291A-48CA-A015-16425209DC92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0C5926-3055-4875-846D-3C8609884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94EAF2-0C87-4268-AF49-2A15231D1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6F9D-5CF7-41D4-ADF5-D6FB2507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4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1E4D7-66F4-45F3-9A5D-36202F5C2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858DAE-5E82-47BF-8894-4AD8ADC4F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1DB04C-3658-4E08-9358-D27AD31EA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7D2FE0-C1DD-4785-9DA5-A592A98E24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A353A0-8909-4A69-BF9C-736BDB6CBA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3FA8F5-3C0C-4694-BD2F-4D91C8FFD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0EC4-291A-48CA-A015-16425209DC92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04C3FD-67F1-44DC-8FF2-3D6DF77EF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3B7E36-5109-4C6B-A835-60BE3C40F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6F9D-5CF7-41D4-ADF5-D6FB2507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79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AE46B-F6EC-40F9-A49B-61ACAD074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400D8C-DAAB-44B0-8601-548A4C445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0EC4-291A-48CA-A015-16425209DC92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74B410-FB4D-44E7-AC31-7A48AEF57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2A4747-3203-4521-81B2-8DA0EF478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6F9D-5CF7-41D4-ADF5-D6FB2507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5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8EA8A9-727F-433C-A8F8-794364017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0EC4-291A-48CA-A015-16425209DC92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1CA334-B39E-452B-B68B-C9782A5CF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D9D5D0-9BC1-43D6-B00E-7E13B86CA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6F9D-5CF7-41D4-ADF5-D6FB2507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5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FD4A0-8AB5-44FD-86B7-A5648912A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CC9C3-6B46-4F69-B666-F88E1E74B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3E9D57-871A-46C1-950C-4D0C7766B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B1193E-0217-4E1C-8923-B1BE50295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0EC4-291A-48CA-A015-16425209DC92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DBB136-E924-4B12-9834-C95E5C328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FCBB7-A058-49E6-82EE-AD0425D6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6F9D-5CF7-41D4-ADF5-D6FB2507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3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DC47F-4E6C-4D98-A162-C43484BA5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E947BF-B518-4DE3-A6BA-5C9F51B179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272E3A-39B4-47BA-A5A2-91909377AE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38A7E7-7A78-49AC-9931-E441567E6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0EC4-291A-48CA-A015-16425209DC92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5E0BBF-54D0-4946-B05A-C6336D8FE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D7E93B-7A25-414A-B79A-4B3C7BEAC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6F9D-5CF7-41D4-ADF5-D6FB2507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4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C3CD0E-3C9C-4BB3-B5F1-34D6A978A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2BF6E-7C74-458C-A4BA-6E9646E22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08D3D-96D1-4896-99CD-B035C355D8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80EC4-291A-48CA-A015-16425209DC92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06F2D-1457-4471-BD30-1DA87290D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E801E-7D77-4813-B023-9A4267297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56F9D-5CF7-41D4-ADF5-D6FB2507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4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2DF2CA-3881-4F51-AD87-7FDF39F49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Lesson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671715-4269-453C-B74C-9866D0B95D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Managing Your Weight</a:t>
            </a:r>
          </a:p>
        </p:txBody>
      </p:sp>
    </p:spTree>
    <p:extLst>
      <p:ext uri="{BB962C8B-B14F-4D97-AF65-F5344CB8AC3E}">
        <p14:creationId xmlns:p14="http://schemas.microsoft.com/office/powerpoint/2010/main" val="285022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B4C9F1-FB4B-445E-9F66-B08D8199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Overweight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5749E-078E-464E-BFD6-D63BF19CE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1 in 5 children</a:t>
            </a:r>
          </a:p>
          <a:p>
            <a:r>
              <a:rPr lang="en-US" sz="2400"/>
              <a:t>Linked to lifestyle factors</a:t>
            </a:r>
          </a:p>
          <a:p>
            <a:r>
              <a:rPr lang="en-US" sz="2400"/>
              <a:t>Over eating</a:t>
            </a:r>
          </a:p>
          <a:p>
            <a:r>
              <a:rPr lang="en-US" sz="2400"/>
              <a:t>Eating unhealthy food</a:t>
            </a:r>
          </a:p>
          <a:p>
            <a:r>
              <a:rPr lang="en-US" sz="2400"/>
              <a:t>Not active</a:t>
            </a:r>
          </a:p>
          <a:p>
            <a:r>
              <a:rPr lang="en-US" sz="2400"/>
              <a:t>Increased risk for type 2 diabetes, heart disease, cancer</a:t>
            </a:r>
          </a:p>
          <a:p>
            <a:endParaRPr lang="en-US" sz="2400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92832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993683-AD1C-43AB-897F-D068E18E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Underweight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CDEA6-9154-4B50-9664-FD0D5E7F1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Not getting enough nutrients</a:t>
            </a:r>
          </a:p>
          <a:p>
            <a:r>
              <a:rPr lang="en-US" sz="2400"/>
              <a:t>At risk for developing anemia– feeling tired and run down</a:t>
            </a:r>
          </a:p>
          <a:p>
            <a:r>
              <a:rPr lang="en-US" sz="2400"/>
              <a:t>Weakened immune system</a:t>
            </a:r>
          </a:p>
          <a:p>
            <a:r>
              <a:rPr lang="en-US" sz="2400"/>
              <a:t>Not enough body fat to stay warm and provide energy</a:t>
            </a:r>
          </a:p>
          <a:p>
            <a:endParaRPr lang="en-US" sz="2400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91799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CDDAF-9341-450E-AE69-08FD95DFE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BMI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9BACF-8A22-49BD-A24D-3C5236CF6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/>
              <a:t>BODY MASS INDEX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D42ED2-7E3E-4C50-83B6-618C9C5349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t="14100" r="38270" b="20805"/>
          <a:stretch/>
        </p:blipFill>
        <p:spPr>
          <a:xfrm>
            <a:off x="323556" y="2395978"/>
            <a:ext cx="7526216" cy="446202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6E191F4-E1DC-43DB-A659-2FDDDD34CFB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1991" r="57192" b="31478"/>
          <a:stretch/>
        </p:blipFill>
        <p:spPr>
          <a:xfrm>
            <a:off x="6134686" y="3374964"/>
            <a:ext cx="5219114" cy="250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108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43B1EE-A818-4E64-88FC-4CBEAC589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Reaching a healthy weight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DB6D0042-D832-423C-979B-9B516CC54C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28587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4099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8BC8A-2526-4D39-AD14-EF3F98CB4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Fad Diets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AB36715-3207-4329-9956-4ADCC98024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2608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674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6812C6-2AE4-427D-A57D-5CAC70A90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Healthful Weight Management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7750F50-A18D-4AF7-B6B4-D8FDC363C9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263469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17828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Lesson 3</vt:lpstr>
      <vt:lpstr>Overweight</vt:lpstr>
      <vt:lpstr>Underweight</vt:lpstr>
      <vt:lpstr>BMI</vt:lpstr>
      <vt:lpstr>Reaching a healthy weight</vt:lpstr>
      <vt:lpstr>Fad Diets </vt:lpstr>
      <vt:lpstr>Healthful Weight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</dc:title>
  <dc:creator>PC User</dc:creator>
  <cp:lastModifiedBy>amy michals</cp:lastModifiedBy>
  <cp:revision>1</cp:revision>
  <dcterms:created xsi:type="dcterms:W3CDTF">2018-12-17T17:59:35Z</dcterms:created>
  <dcterms:modified xsi:type="dcterms:W3CDTF">2019-05-15T00:33:13Z</dcterms:modified>
</cp:coreProperties>
</file>