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35" autoAdjust="0"/>
    <p:restoredTop sz="94660"/>
  </p:normalViewPr>
  <p:slideViewPr>
    <p:cSldViewPr snapToGrid="0">
      <p:cViewPr varScale="1">
        <p:scale>
          <a:sx n="72" d="100"/>
          <a:sy n="72" d="100"/>
        </p:scale>
        <p:origin x="3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9401EC-FF98-4F46-ADD7-F01A3C02A2C1}" type="doc">
      <dgm:prSet loTypeId="urn:microsoft.com/office/officeart/2005/8/layout/vProcess5" loCatId="process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FE0D67C-AEE8-4E61-8929-77E34DAC047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Busy work </a:t>
          </a:r>
        </a:p>
      </dgm:t>
    </dgm:pt>
    <dgm:pt modelId="{8AEA35FD-BCB1-473C-899D-3E513B381EF8}" type="parTrans" cxnId="{D67B004C-225F-43C8-A78A-A5D033BEC2A4}">
      <dgm:prSet/>
      <dgm:spPr/>
      <dgm:t>
        <a:bodyPr/>
        <a:lstStyle/>
        <a:p>
          <a:endParaRPr lang="en-US"/>
        </a:p>
      </dgm:t>
    </dgm:pt>
    <dgm:pt modelId="{5FD3716B-F4B3-4FF7-8987-8AFB354A786B}" type="sibTrans" cxnId="{D67B004C-225F-43C8-A78A-A5D033BEC2A4}">
      <dgm:prSet/>
      <dgm:spPr/>
      <dgm:t>
        <a:bodyPr/>
        <a:lstStyle/>
        <a:p>
          <a:endParaRPr lang="en-US"/>
        </a:p>
      </dgm:t>
    </dgm:pt>
    <dgm:pt modelId="{1ABFA929-70A6-4630-BE91-CE7598BD66F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Optional </a:t>
          </a:r>
        </a:p>
      </dgm:t>
    </dgm:pt>
    <dgm:pt modelId="{1D988FAE-E240-4C29-AC35-D97F87D79D66}" type="parTrans" cxnId="{14B0FA39-3EF9-4E46-BF33-1C251E2AB800}">
      <dgm:prSet/>
      <dgm:spPr/>
      <dgm:t>
        <a:bodyPr/>
        <a:lstStyle/>
        <a:p>
          <a:endParaRPr lang="en-US"/>
        </a:p>
      </dgm:t>
    </dgm:pt>
    <dgm:pt modelId="{DB12D9AE-B06D-4964-A3AD-06D42BD48B91}" type="sibTrans" cxnId="{14B0FA39-3EF9-4E46-BF33-1C251E2AB800}">
      <dgm:prSet/>
      <dgm:spPr/>
      <dgm:t>
        <a:bodyPr/>
        <a:lstStyle/>
        <a:p>
          <a:endParaRPr lang="en-US"/>
        </a:p>
      </dgm:t>
    </dgm:pt>
    <dgm:pt modelId="{3B11C100-EE83-4E3E-8EAD-328B1C9E5D7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Something to copy from a friend </a:t>
          </a:r>
        </a:p>
      </dgm:t>
    </dgm:pt>
    <dgm:pt modelId="{28B07C14-2097-4327-BB11-8BEFA668DE69}" type="parTrans" cxnId="{16167F4C-ACF3-470E-8FCB-B45CF27BBD3F}">
      <dgm:prSet/>
      <dgm:spPr/>
      <dgm:t>
        <a:bodyPr/>
        <a:lstStyle/>
        <a:p>
          <a:endParaRPr lang="en-US"/>
        </a:p>
      </dgm:t>
    </dgm:pt>
    <dgm:pt modelId="{CB72A2E9-FDDB-4B39-AF43-839AA00D39E8}" type="sibTrans" cxnId="{16167F4C-ACF3-470E-8FCB-B45CF27BBD3F}">
      <dgm:prSet/>
      <dgm:spPr/>
      <dgm:t>
        <a:bodyPr/>
        <a:lstStyle/>
        <a:p>
          <a:endParaRPr lang="en-US"/>
        </a:p>
      </dgm:t>
    </dgm:pt>
    <dgm:pt modelId="{BEB41978-91B9-4CC3-8F44-75564801C96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To be completed in advisory </a:t>
          </a:r>
        </a:p>
      </dgm:t>
    </dgm:pt>
    <dgm:pt modelId="{3FA2AD51-E3CF-4B1B-98BE-B02E9EF7496B}" type="parTrans" cxnId="{B4CAD3B1-00CA-45BF-BD25-4EDAFD1AF10F}">
      <dgm:prSet/>
      <dgm:spPr/>
      <dgm:t>
        <a:bodyPr/>
        <a:lstStyle/>
        <a:p>
          <a:endParaRPr lang="en-US"/>
        </a:p>
      </dgm:t>
    </dgm:pt>
    <dgm:pt modelId="{6B5EADDF-DFB4-49E0-AC8A-A63C5F40002D}" type="sibTrans" cxnId="{B4CAD3B1-00CA-45BF-BD25-4EDAFD1AF10F}">
      <dgm:prSet/>
      <dgm:spPr/>
      <dgm:t>
        <a:bodyPr/>
        <a:lstStyle/>
        <a:p>
          <a:endParaRPr lang="en-US"/>
        </a:p>
      </dgm:t>
    </dgm:pt>
    <dgm:pt modelId="{07C5F1FF-6CF9-4F61-9324-3575B9410BFE}" type="pres">
      <dgm:prSet presAssocID="{439401EC-FF98-4F46-ADD7-F01A3C02A2C1}" presName="outerComposite" presStyleCnt="0">
        <dgm:presLayoutVars>
          <dgm:chMax val="5"/>
          <dgm:dir/>
          <dgm:resizeHandles val="exact"/>
        </dgm:presLayoutVars>
      </dgm:prSet>
      <dgm:spPr/>
    </dgm:pt>
    <dgm:pt modelId="{3AEE69F8-14F9-4574-8ADC-9AF9CC599F6A}" type="pres">
      <dgm:prSet presAssocID="{439401EC-FF98-4F46-ADD7-F01A3C02A2C1}" presName="dummyMaxCanvas" presStyleCnt="0">
        <dgm:presLayoutVars/>
      </dgm:prSet>
      <dgm:spPr/>
    </dgm:pt>
    <dgm:pt modelId="{0F4DD856-F413-43E0-9DA5-840C0D8F7C1F}" type="pres">
      <dgm:prSet presAssocID="{439401EC-FF98-4F46-ADD7-F01A3C02A2C1}" presName="FourNodes_1" presStyleLbl="node1" presStyleIdx="0" presStyleCnt="4">
        <dgm:presLayoutVars>
          <dgm:bulletEnabled val="1"/>
        </dgm:presLayoutVars>
      </dgm:prSet>
      <dgm:spPr/>
    </dgm:pt>
    <dgm:pt modelId="{778E6EFE-3AB8-4CF9-B1E1-611A5C80C71C}" type="pres">
      <dgm:prSet presAssocID="{439401EC-FF98-4F46-ADD7-F01A3C02A2C1}" presName="FourNodes_2" presStyleLbl="node1" presStyleIdx="1" presStyleCnt="4">
        <dgm:presLayoutVars>
          <dgm:bulletEnabled val="1"/>
        </dgm:presLayoutVars>
      </dgm:prSet>
      <dgm:spPr/>
    </dgm:pt>
    <dgm:pt modelId="{887D8725-74A7-4F2B-A302-47292F2CFE98}" type="pres">
      <dgm:prSet presAssocID="{439401EC-FF98-4F46-ADD7-F01A3C02A2C1}" presName="FourNodes_3" presStyleLbl="node1" presStyleIdx="2" presStyleCnt="4">
        <dgm:presLayoutVars>
          <dgm:bulletEnabled val="1"/>
        </dgm:presLayoutVars>
      </dgm:prSet>
      <dgm:spPr/>
    </dgm:pt>
    <dgm:pt modelId="{8DF7E3E5-5981-45EC-A5FF-AFE6C506F7F7}" type="pres">
      <dgm:prSet presAssocID="{439401EC-FF98-4F46-ADD7-F01A3C02A2C1}" presName="FourNodes_4" presStyleLbl="node1" presStyleIdx="3" presStyleCnt="4">
        <dgm:presLayoutVars>
          <dgm:bulletEnabled val="1"/>
        </dgm:presLayoutVars>
      </dgm:prSet>
      <dgm:spPr/>
    </dgm:pt>
    <dgm:pt modelId="{90069C12-239B-491D-9C33-C7A51FD06468}" type="pres">
      <dgm:prSet presAssocID="{439401EC-FF98-4F46-ADD7-F01A3C02A2C1}" presName="FourConn_1-2" presStyleLbl="fgAccFollowNode1" presStyleIdx="0" presStyleCnt="3">
        <dgm:presLayoutVars>
          <dgm:bulletEnabled val="1"/>
        </dgm:presLayoutVars>
      </dgm:prSet>
      <dgm:spPr/>
    </dgm:pt>
    <dgm:pt modelId="{1BD36202-5CEB-48DD-865D-73EA4433E8CF}" type="pres">
      <dgm:prSet presAssocID="{439401EC-FF98-4F46-ADD7-F01A3C02A2C1}" presName="FourConn_2-3" presStyleLbl="fgAccFollowNode1" presStyleIdx="1" presStyleCnt="3">
        <dgm:presLayoutVars>
          <dgm:bulletEnabled val="1"/>
        </dgm:presLayoutVars>
      </dgm:prSet>
      <dgm:spPr/>
    </dgm:pt>
    <dgm:pt modelId="{47F89C6A-7CF9-4741-B951-C2152857631E}" type="pres">
      <dgm:prSet presAssocID="{439401EC-FF98-4F46-ADD7-F01A3C02A2C1}" presName="FourConn_3-4" presStyleLbl="fgAccFollowNode1" presStyleIdx="2" presStyleCnt="3">
        <dgm:presLayoutVars>
          <dgm:bulletEnabled val="1"/>
        </dgm:presLayoutVars>
      </dgm:prSet>
      <dgm:spPr/>
    </dgm:pt>
    <dgm:pt modelId="{D0B55D10-900A-41B3-85CD-8D3A202E70FA}" type="pres">
      <dgm:prSet presAssocID="{439401EC-FF98-4F46-ADD7-F01A3C02A2C1}" presName="FourNodes_1_text" presStyleLbl="node1" presStyleIdx="3" presStyleCnt="4">
        <dgm:presLayoutVars>
          <dgm:bulletEnabled val="1"/>
        </dgm:presLayoutVars>
      </dgm:prSet>
      <dgm:spPr/>
    </dgm:pt>
    <dgm:pt modelId="{AE7804B8-2566-4F96-B481-CD866D967A6F}" type="pres">
      <dgm:prSet presAssocID="{439401EC-FF98-4F46-ADD7-F01A3C02A2C1}" presName="FourNodes_2_text" presStyleLbl="node1" presStyleIdx="3" presStyleCnt="4">
        <dgm:presLayoutVars>
          <dgm:bulletEnabled val="1"/>
        </dgm:presLayoutVars>
      </dgm:prSet>
      <dgm:spPr/>
    </dgm:pt>
    <dgm:pt modelId="{3C6F7496-C469-497E-8D7B-1951EABA4287}" type="pres">
      <dgm:prSet presAssocID="{439401EC-FF98-4F46-ADD7-F01A3C02A2C1}" presName="FourNodes_3_text" presStyleLbl="node1" presStyleIdx="3" presStyleCnt="4">
        <dgm:presLayoutVars>
          <dgm:bulletEnabled val="1"/>
        </dgm:presLayoutVars>
      </dgm:prSet>
      <dgm:spPr/>
    </dgm:pt>
    <dgm:pt modelId="{5ECFD3EA-5099-4514-9590-05ECE799A07E}" type="pres">
      <dgm:prSet presAssocID="{439401EC-FF98-4F46-ADD7-F01A3C02A2C1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60142308-4116-438A-A91E-FFC013AECB64}" type="presOf" srcId="{DB12D9AE-B06D-4964-A3AD-06D42BD48B91}" destId="{1BD36202-5CEB-48DD-865D-73EA4433E8CF}" srcOrd="0" destOrd="0" presId="urn:microsoft.com/office/officeart/2005/8/layout/vProcess5"/>
    <dgm:cxn modelId="{B6C8EB1E-3E85-4833-BCA4-252863C2C8F7}" type="presOf" srcId="{5FD3716B-F4B3-4FF7-8987-8AFB354A786B}" destId="{90069C12-239B-491D-9C33-C7A51FD06468}" srcOrd="0" destOrd="0" presId="urn:microsoft.com/office/officeart/2005/8/layout/vProcess5"/>
    <dgm:cxn modelId="{756F8137-D959-470D-AF4E-C6F6E1E77D67}" type="presOf" srcId="{BFE0D67C-AEE8-4E61-8929-77E34DAC0471}" destId="{D0B55D10-900A-41B3-85CD-8D3A202E70FA}" srcOrd="1" destOrd="0" presId="urn:microsoft.com/office/officeart/2005/8/layout/vProcess5"/>
    <dgm:cxn modelId="{14B0FA39-3EF9-4E46-BF33-1C251E2AB800}" srcId="{439401EC-FF98-4F46-ADD7-F01A3C02A2C1}" destId="{1ABFA929-70A6-4630-BE91-CE7598BD66FD}" srcOrd="1" destOrd="0" parTransId="{1D988FAE-E240-4C29-AC35-D97F87D79D66}" sibTransId="{DB12D9AE-B06D-4964-A3AD-06D42BD48B91}"/>
    <dgm:cxn modelId="{16C12A5D-B93D-402B-9532-E78B66217314}" type="presOf" srcId="{BEB41978-91B9-4CC3-8F44-75564801C967}" destId="{5ECFD3EA-5099-4514-9590-05ECE799A07E}" srcOrd="1" destOrd="0" presId="urn:microsoft.com/office/officeart/2005/8/layout/vProcess5"/>
    <dgm:cxn modelId="{D67B004C-225F-43C8-A78A-A5D033BEC2A4}" srcId="{439401EC-FF98-4F46-ADD7-F01A3C02A2C1}" destId="{BFE0D67C-AEE8-4E61-8929-77E34DAC0471}" srcOrd="0" destOrd="0" parTransId="{8AEA35FD-BCB1-473C-899D-3E513B381EF8}" sibTransId="{5FD3716B-F4B3-4FF7-8987-8AFB354A786B}"/>
    <dgm:cxn modelId="{16167F4C-ACF3-470E-8FCB-B45CF27BBD3F}" srcId="{439401EC-FF98-4F46-ADD7-F01A3C02A2C1}" destId="{3B11C100-EE83-4E3E-8EAD-328B1C9E5D7E}" srcOrd="2" destOrd="0" parTransId="{28B07C14-2097-4327-BB11-8BEFA668DE69}" sibTransId="{CB72A2E9-FDDB-4B39-AF43-839AA00D39E8}"/>
    <dgm:cxn modelId="{37DF6C77-D78D-4A6A-B76C-61EE63DD9119}" type="presOf" srcId="{1ABFA929-70A6-4630-BE91-CE7598BD66FD}" destId="{AE7804B8-2566-4F96-B481-CD866D967A6F}" srcOrd="1" destOrd="0" presId="urn:microsoft.com/office/officeart/2005/8/layout/vProcess5"/>
    <dgm:cxn modelId="{7FE3348B-C183-4C54-B164-AB8DAA1DB501}" type="presOf" srcId="{CB72A2E9-FDDB-4B39-AF43-839AA00D39E8}" destId="{47F89C6A-7CF9-4741-B951-C2152857631E}" srcOrd="0" destOrd="0" presId="urn:microsoft.com/office/officeart/2005/8/layout/vProcess5"/>
    <dgm:cxn modelId="{B35C899B-008A-498B-A4FD-2C6FBE069B59}" type="presOf" srcId="{BFE0D67C-AEE8-4E61-8929-77E34DAC0471}" destId="{0F4DD856-F413-43E0-9DA5-840C0D8F7C1F}" srcOrd="0" destOrd="0" presId="urn:microsoft.com/office/officeart/2005/8/layout/vProcess5"/>
    <dgm:cxn modelId="{6FC210A3-DC40-42D0-AB4C-93B40D09E242}" type="presOf" srcId="{3B11C100-EE83-4E3E-8EAD-328B1C9E5D7E}" destId="{887D8725-74A7-4F2B-A302-47292F2CFE98}" srcOrd="0" destOrd="0" presId="urn:microsoft.com/office/officeart/2005/8/layout/vProcess5"/>
    <dgm:cxn modelId="{B4CAD3B1-00CA-45BF-BD25-4EDAFD1AF10F}" srcId="{439401EC-FF98-4F46-ADD7-F01A3C02A2C1}" destId="{BEB41978-91B9-4CC3-8F44-75564801C967}" srcOrd="3" destOrd="0" parTransId="{3FA2AD51-E3CF-4B1B-98BE-B02E9EF7496B}" sibTransId="{6B5EADDF-DFB4-49E0-AC8A-A63C5F40002D}"/>
    <dgm:cxn modelId="{A6C3B4CA-581D-4CA3-94EF-A19506330CF3}" type="presOf" srcId="{BEB41978-91B9-4CC3-8F44-75564801C967}" destId="{8DF7E3E5-5981-45EC-A5FF-AFE6C506F7F7}" srcOrd="0" destOrd="0" presId="urn:microsoft.com/office/officeart/2005/8/layout/vProcess5"/>
    <dgm:cxn modelId="{DA2FC4DE-56EC-4D7E-917A-A8415F9E019D}" type="presOf" srcId="{1ABFA929-70A6-4630-BE91-CE7598BD66FD}" destId="{778E6EFE-3AB8-4CF9-B1E1-611A5C80C71C}" srcOrd="0" destOrd="0" presId="urn:microsoft.com/office/officeart/2005/8/layout/vProcess5"/>
    <dgm:cxn modelId="{FF8756E3-76B3-4A68-A7E5-BF2B7836A551}" type="presOf" srcId="{3B11C100-EE83-4E3E-8EAD-328B1C9E5D7E}" destId="{3C6F7496-C469-497E-8D7B-1951EABA4287}" srcOrd="1" destOrd="0" presId="urn:microsoft.com/office/officeart/2005/8/layout/vProcess5"/>
    <dgm:cxn modelId="{69F038EA-ED31-4F49-81CF-83B93806A2E5}" type="presOf" srcId="{439401EC-FF98-4F46-ADD7-F01A3C02A2C1}" destId="{07C5F1FF-6CF9-4F61-9324-3575B9410BFE}" srcOrd="0" destOrd="0" presId="urn:microsoft.com/office/officeart/2005/8/layout/vProcess5"/>
    <dgm:cxn modelId="{8DFF5FA4-848E-44F9-8031-FB338A3C00FA}" type="presParOf" srcId="{07C5F1FF-6CF9-4F61-9324-3575B9410BFE}" destId="{3AEE69F8-14F9-4574-8ADC-9AF9CC599F6A}" srcOrd="0" destOrd="0" presId="urn:microsoft.com/office/officeart/2005/8/layout/vProcess5"/>
    <dgm:cxn modelId="{A2683B90-4D1D-4595-9A6D-0218FBFBACDF}" type="presParOf" srcId="{07C5F1FF-6CF9-4F61-9324-3575B9410BFE}" destId="{0F4DD856-F413-43E0-9DA5-840C0D8F7C1F}" srcOrd="1" destOrd="0" presId="urn:microsoft.com/office/officeart/2005/8/layout/vProcess5"/>
    <dgm:cxn modelId="{9B805C9B-B59A-4F75-8AE9-245171854659}" type="presParOf" srcId="{07C5F1FF-6CF9-4F61-9324-3575B9410BFE}" destId="{778E6EFE-3AB8-4CF9-B1E1-611A5C80C71C}" srcOrd="2" destOrd="0" presId="urn:microsoft.com/office/officeart/2005/8/layout/vProcess5"/>
    <dgm:cxn modelId="{83425887-668D-42D6-8AA9-D8F1BEABD2E4}" type="presParOf" srcId="{07C5F1FF-6CF9-4F61-9324-3575B9410BFE}" destId="{887D8725-74A7-4F2B-A302-47292F2CFE98}" srcOrd="3" destOrd="0" presId="urn:microsoft.com/office/officeart/2005/8/layout/vProcess5"/>
    <dgm:cxn modelId="{0A6D14FF-8392-4F58-B996-07309E73742B}" type="presParOf" srcId="{07C5F1FF-6CF9-4F61-9324-3575B9410BFE}" destId="{8DF7E3E5-5981-45EC-A5FF-AFE6C506F7F7}" srcOrd="4" destOrd="0" presId="urn:microsoft.com/office/officeart/2005/8/layout/vProcess5"/>
    <dgm:cxn modelId="{0F64433A-8CB6-4DB5-94B7-A9B1633C9955}" type="presParOf" srcId="{07C5F1FF-6CF9-4F61-9324-3575B9410BFE}" destId="{90069C12-239B-491D-9C33-C7A51FD06468}" srcOrd="5" destOrd="0" presId="urn:microsoft.com/office/officeart/2005/8/layout/vProcess5"/>
    <dgm:cxn modelId="{A409784E-BE44-4246-A8ED-37F7C288C0AF}" type="presParOf" srcId="{07C5F1FF-6CF9-4F61-9324-3575B9410BFE}" destId="{1BD36202-5CEB-48DD-865D-73EA4433E8CF}" srcOrd="6" destOrd="0" presId="urn:microsoft.com/office/officeart/2005/8/layout/vProcess5"/>
    <dgm:cxn modelId="{77A9B836-D977-42B4-939A-1B3E88C56021}" type="presParOf" srcId="{07C5F1FF-6CF9-4F61-9324-3575B9410BFE}" destId="{47F89C6A-7CF9-4741-B951-C2152857631E}" srcOrd="7" destOrd="0" presId="urn:microsoft.com/office/officeart/2005/8/layout/vProcess5"/>
    <dgm:cxn modelId="{1B91D3EE-07A4-4E98-B5A1-70FF5BF3ACE7}" type="presParOf" srcId="{07C5F1FF-6CF9-4F61-9324-3575B9410BFE}" destId="{D0B55D10-900A-41B3-85CD-8D3A202E70FA}" srcOrd="8" destOrd="0" presId="urn:microsoft.com/office/officeart/2005/8/layout/vProcess5"/>
    <dgm:cxn modelId="{0733062F-EA2D-4934-A7BC-C7BEC66D3E77}" type="presParOf" srcId="{07C5F1FF-6CF9-4F61-9324-3575B9410BFE}" destId="{AE7804B8-2566-4F96-B481-CD866D967A6F}" srcOrd="9" destOrd="0" presId="urn:microsoft.com/office/officeart/2005/8/layout/vProcess5"/>
    <dgm:cxn modelId="{03283413-D98C-4997-883F-444F83815D40}" type="presParOf" srcId="{07C5F1FF-6CF9-4F61-9324-3575B9410BFE}" destId="{3C6F7496-C469-497E-8D7B-1951EABA4287}" srcOrd="10" destOrd="0" presId="urn:microsoft.com/office/officeart/2005/8/layout/vProcess5"/>
    <dgm:cxn modelId="{B63F641B-1DA0-4A9A-B087-C95F0760EBA9}" type="presParOf" srcId="{07C5F1FF-6CF9-4F61-9324-3575B9410BFE}" destId="{5ECFD3EA-5099-4514-9590-05ECE799A07E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B8F25A-387A-4CCA-A0AA-7D36DB0B9700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8064065-7A18-4C2D-8A5B-5A628131518B}">
      <dgm:prSet/>
      <dgm:spPr/>
      <dgm:t>
        <a:bodyPr/>
        <a:lstStyle/>
        <a:p>
          <a:r>
            <a:rPr lang="en-US" dirty="0"/>
            <a:t>Because formative assignments are vital to your success and to your learning, we are going to start tracking if students are missing an excessive amount of formative assessments. </a:t>
          </a:r>
        </a:p>
      </dgm:t>
    </dgm:pt>
    <dgm:pt modelId="{6EA770D6-DDCC-45B3-BB24-C73BF54353CD}" type="parTrans" cxnId="{58A2BE47-DC27-4167-88CA-BCF128AB7270}">
      <dgm:prSet/>
      <dgm:spPr/>
      <dgm:t>
        <a:bodyPr/>
        <a:lstStyle/>
        <a:p>
          <a:endParaRPr lang="en-US"/>
        </a:p>
      </dgm:t>
    </dgm:pt>
    <dgm:pt modelId="{43D89AEE-66E8-46F8-86E2-97126957D37C}" type="sibTrans" cxnId="{58A2BE47-DC27-4167-88CA-BCF128AB7270}">
      <dgm:prSet/>
      <dgm:spPr/>
      <dgm:t>
        <a:bodyPr/>
        <a:lstStyle/>
        <a:p>
          <a:endParaRPr lang="en-US"/>
        </a:p>
      </dgm:t>
    </dgm:pt>
    <dgm:pt modelId="{1FDAF95A-CDBB-4CC5-9CC7-CEE9E36A0288}">
      <dgm:prSet/>
      <dgm:spPr/>
      <dgm:t>
        <a:bodyPr/>
        <a:lstStyle/>
        <a:p>
          <a:r>
            <a:rPr lang="en-US" dirty="0"/>
            <a:t>Any student missing any work in any class will have their name added to an online Excel sheet that all teachers have access to. </a:t>
          </a:r>
        </a:p>
      </dgm:t>
    </dgm:pt>
    <dgm:pt modelId="{17D04CCF-8692-4D64-877F-4E516BDDDA67}" type="parTrans" cxnId="{25F6EDE3-9F4E-42B6-8706-3D8CEC80DEF1}">
      <dgm:prSet/>
      <dgm:spPr/>
      <dgm:t>
        <a:bodyPr/>
        <a:lstStyle/>
        <a:p>
          <a:endParaRPr lang="en-US"/>
        </a:p>
      </dgm:t>
    </dgm:pt>
    <dgm:pt modelId="{207B1BD4-6F89-4742-90AA-BE599E6BE0E3}" type="sibTrans" cxnId="{25F6EDE3-9F4E-42B6-8706-3D8CEC80DEF1}">
      <dgm:prSet/>
      <dgm:spPr/>
      <dgm:t>
        <a:bodyPr/>
        <a:lstStyle/>
        <a:p>
          <a:endParaRPr lang="en-US"/>
        </a:p>
      </dgm:t>
    </dgm:pt>
    <dgm:pt modelId="{5CD2ED71-FAF5-4BBD-90C5-EC871067C601}">
      <dgm:prSet/>
      <dgm:spPr/>
      <dgm:t>
        <a:bodyPr/>
        <a:lstStyle/>
        <a:p>
          <a:r>
            <a:rPr lang="en-US" dirty="0"/>
            <a:t>When a student has reached five missing assignments, there will be some supports put in place to help in completing these assignments – Mandatory Study Hall. </a:t>
          </a:r>
        </a:p>
      </dgm:t>
    </dgm:pt>
    <dgm:pt modelId="{5B6AA5D0-06B7-41BB-BB09-841B4773DF5D}" type="parTrans" cxnId="{A3E8A096-5613-49B1-B0C7-72CC5251ABB5}">
      <dgm:prSet/>
      <dgm:spPr/>
      <dgm:t>
        <a:bodyPr/>
        <a:lstStyle/>
        <a:p>
          <a:endParaRPr lang="en-US"/>
        </a:p>
      </dgm:t>
    </dgm:pt>
    <dgm:pt modelId="{6CE8F8C0-81B5-40EC-A6DE-C75DF53C3713}" type="sibTrans" cxnId="{A3E8A096-5613-49B1-B0C7-72CC5251ABB5}">
      <dgm:prSet/>
      <dgm:spPr/>
      <dgm:t>
        <a:bodyPr/>
        <a:lstStyle/>
        <a:p>
          <a:endParaRPr lang="en-US"/>
        </a:p>
      </dgm:t>
    </dgm:pt>
    <dgm:pt modelId="{7B47280F-6936-4874-B19E-89289E2910B0}" type="pres">
      <dgm:prSet presAssocID="{4FB8F25A-387A-4CCA-A0AA-7D36DB0B9700}" presName="linear" presStyleCnt="0">
        <dgm:presLayoutVars>
          <dgm:animLvl val="lvl"/>
          <dgm:resizeHandles val="exact"/>
        </dgm:presLayoutVars>
      </dgm:prSet>
      <dgm:spPr/>
    </dgm:pt>
    <dgm:pt modelId="{17403CA1-6456-4C47-8599-C82655BC08D0}" type="pres">
      <dgm:prSet presAssocID="{18064065-7A18-4C2D-8A5B-5A628131518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BDAA00A-2AAD-43B8-AD57-531FB95A2F14}" type="pres">
      <dgm:prSet presAssocID="{43D89AEE-66E8-46F8-86E2-97126957D37C}" presName="spacer" presStyleCnt="0"/>
      <dgm:spPr/>
    </dgm:pt>
    <dgm:pt modelId="{4CADA397-C6BF-44F8-8B38-E1FA4962DFBD}" type="pres">
      <dgm:prSet presAssocID="{1FDAF95A-CDBB-4CC5-9CC7-CEE9E36A028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3BAF16B-2545-407F-9F1E-7B979C7689FC}" type="pres">
      <dgm:prSet presAssocID="{207B1BD4-6F89-4742-90AA-BE599E6BE0E3}" presName="spacer" presStyleCnt="0"/>
      <dgm:spPr/>
    </dgm:pt>
    <dgm:pt modelId="{A29EFBD6-6195-4BE8-AA6A-FBD45952F12E}" type="pres">
      <dgm:prSet presAssocID="{5CD2ED71-FAF5-4BBD-90C5-EC871067C60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3A9E70C-794F-477C-A95C-DFFA71763B0E}" type="presOf" srcId="{1FDAF95A-CDBB-4CC5-9CC7-CEE9E36A0288}" destId="{4CADA397-C6BF-44F8-8B38-E1FA4962DFBD}" srcOrd="0" destOrd="0" presId="urn:microsoft.com/office/officeart/2005/8/layout/vList2"/>
    <dgm:cxn modelId="{7A96881D-B1A7-4ADF-B42D-3229F602511D}" type="presOf" srcId="{4FB8F25A-387A-4CCA-A0AA-7D36DB0B9700}" destId="{7B47280F-6936-4874-B19E-89289E2910B0}" srcOrd="0" destOrd="0" presId="urn:microsoft.com/office/officeart/2005/8/layout/vList2"/>
    <dgm:cxn modelId="{85E3405B-9D5A-4AC9-AC9C-6DF81C16BA89}" type="presOf" srcId="{18064065-7A18-4C2D-8A5B-5A628131518B}" destId="{17403CA1-6456-4C47-8599-C82655BC08D0}" srcOrd="0" destOrd="0" presId="urn:microsoft.com/office/officeart/2005/8/layout/vList2"/>
    <dgm:cxn modelId="{58A2BE47-DC27-4167-88CA-BCF128AB7270}" srcId="{4FB8F25A-387A-4CCA-A0AA-7D36DB0B9700}" destId="{18064065-7A18-4C2D-8A5B-5A628131518B}" srcOrd="0" destOrd="0" parTransId="{6EA770D6-DDCC-45B3-BB24-C73BF54353CD}" sibTransId="{43D89AEE-66E8-46F8-86E2-97126957D37C}"/>
    <dgm:cxn modelId="{A3E8A096-5613-49B1-B0C7-72CC5251ABB5}" srcId="{4FB8F25A-387A-4CCA-A0AA-7D36DB0B9700}" destId="{5CD2ED71-FAF5-4BBD-90C5-EC871067C601}" srcOrd="2" destOrd="0" parTransId="{5B6AA5D0-06B7-41BB-BB09-841B4773DF5D}" sibTransId="{6CE8F8C0-81B5-40EC-A6DE-C75DF53C3713}"/>
    <dgm:cxn modelId="{2DB40EC8-C09C-48B0-ABF5-FF1284858FB8}" type="presOf" srcId="{5CD2ED71-FAF5-4BBD-90C5-EC871067C601}" destId="{A29EFBD6-6195-4BE8-AA6A-FBD45952F12E}" srcOrd="0" destOrd="0" presId="urn:microsoft.com/office/officeart/2005/8/layout/vList2"/>
    <dgm:cxn modelId="{25F6EDE3-9F4E-42B6-8706-3D8CEC80DEF1}" srcId="{4FB8F25A-387A-4CCA-A0AA-7D36DB0B9700}" destId="{1FDAF95A-CDBB-4CC5-9CC7-CEE9E36A0288}" srcOrd="1" destOrd="0" parTransId="{17D04CCF-8692-4D64-877F-4E516BDDDA67}" sibTransId="{207B1BD4-6F89-4742-90AA-BE599E6BE0E3}"/>
    <dgm:cxn modelId="{990825BC-198E-4C76-9145-B5E5AF006A22}" type="presParOf" srcId="{7B47280F-6936-4874-B19E-89289E2910B0}" destId="{17403CA1-6456-4C47-8599-C82655BC08D0}" srcOrd="0" destOrd="0" presId="urn:microsoft.com/office/officeart/2005/8/layout/vList2"/>
    <dgm:cxn modelId="{414D62A6-6D01-46AC-8FC6-D9B721374900}" type="presParOf" srcId="{7B47280F-6936-4874-B19E-89289E2910B0}" destId="{DBDAA00A-2AAD-43B8-AD57-531FB95A2F14}" srcOrd="1" destOrd="0" presId="urn:microsoft.com/office/officeart/2005/8/layout/vList2"/>
    <dgm:cxn modelId="{2FBF3B8A-3737-42AF-8193-3BAD4249A2DE}" type="presParOf" srcId="{7B47280F-6936-4874-B19E-89289E2910B0}" destId="{4CADA397-C6BF-44F8-8B38-E1FA4962DFBD}" srcOrd="2" destOrd="0" presId="urn:microsoft.com/office/officeart/2005/8/layout/vList2"/>
    <dgm:cxn modelId="{6FD587A6-F935-4402-9644-E07994AC077E}" type="presParOf" srcId="{7B47280F-6936-4874-B19E-89289E2910B0}" destId="{73BAF16B-2545-407F-9F1E-7B979C7689FC}" srcOrd="3" destOrd="0" presId="urn:microsoft.com/office/officeart/2005/8/layout/vList2"/>
    <dgm:cxn modelId="{6C86DC1B-B997-4ECB-A4AF-B9A7A735606C}" type="presParOf" srcId="{7B47280F-6936-4874-B19E-89289E2910B0}" destId="{A29EFBD6-6195-4BE8-AA6A-FBD45952F12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4DD856-F413-43E0-9DA5-840C0D8F7C1F}">
      <dsp:nvSpPr>
        <dsp:cNvPr id="0" name=""/>
        <dsp:cNvSpPr/>
      </dsp:nvSpPr>
      <dsp:spPr>
        <a:xfrm>
          <a:off x="0" y="0"/>
          <a:ext cx="5852160" cy="9954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Busy work </a:t>
          </a:r>
        </a:p>
      </dsp:txBody>
      <dsp:txXfrm>
        <a:off x="29155" y="29155"/>
        <a:ext cx="4693893" cy="937125"/>
      </dsp:txXfrm>
    </dsp:sp>
    <dsp:sp modelId="{778E6EFE-3AB8-4CF9-B1E1-611A5C80C71C}">
      <dsp:nvSpPr>
        <dsp:cNvPr id="0" name=""/>
        <dsp:cNvSpPr/>
      </dsp:nvSpPr>
      <dsp:spPr>
        <a:xfrm>
          <a:off x="490118" y="1176423"/>
          <a:ext cx="5852160" cy="995435"/>
        </a:xfrm>
        <a:prstGeom prst="roundRect">
          <a:avLst>
            <a:gd name="adj" fmla="val 10000"/>
          </a:avLst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Optional </a:t>
          </a:r>
        </a:p>
      </dsp:txBody>
      <dsp:txXfrm>
        <a:off x="519273" y="1205578"/>
        <a:ext cx="4656698" cy="937125"/>
      </dsp:txXfrm>
    </dsp:sp>
    <dsp:sp modelId="{887D8725-74A7-4F2B-A302-47292F2CFE98}">
      <dsp:nvSpPr>
        <dsp:cNvPr id="0" name=""/>
        <dsp:cNvSpPr/>
      </dsp:nvSpPr>
      <dsp:spPr>
        <a:xfrm>
          <a:off x="972921" y="2352847"/>
          <a:ext cx="5852160" cy="995435"/>
        </a:xfrm>
        <a:prstGeom prst="roundRect">
          <a:avLst>
            <a:gd name="adj" fmla="val 10000"/>
          </a:avLst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Something to copy from a friend </a:t>
          </a:r>
        </a:p>
      </dsp:txBody>
      <dsp:txXfrm>
        <a:off x="1002076" y="2382002"/>
        <a:ext cx="4664013" cy="937125"/>
      </dsp:txXfrm>
    </dsp:sp>
    <dsp:sp modelId="{8DF7E3E5-5981-45EC-A5FF-AFE6C506F7F7}">
      <dsp:nvSpPr>
        <dsp:cNvPr id="0" name=""/>
        <dsp:cNvSpPr/>
      </dsp:nvSpPr>
      <dsp:spPr>
        <a:xfrm>
          <a:off x="1463039" y="3529270"/>
          <a:ext cx="5852160" cy="995435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To be completed in advisory </a:t>
          </a:r>
        </a:p>
      </dsp:txBody>
      <dsp:txXfrm>
        <a:off x="1492194" y="3558425"/>
        <a:ext cx="4656698" cy="937125"/>
      </dsp:txXfrm>
    </dsp:sp>
    <dsp:sp modelId="{90069C12-239B-491D-9C33-C7A51FD06468}">
      <dsp:nvSpPr>
        <dsp:cNvPr id="0" name=""/>
        <dsp:cNvSpPr/>
      </dsp:nvSpPr>
      <dsp:spPr>
        <a:xfrm>
          <a:off x="5205127" y="762412"/>
          <a:ext cx="647032" cy="64703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5350709" y="762412"/>
        <a:ext cx="355868" cy="486892"/>
      </dsp:txXfrm>
    </dsp:sp>
    <dsp:sp modelId="{1BD36202-5CEB-48DD-865D-73EA4433E8CF}">
      <dsp:nvSpPr>
        <dsp:cNvPr id="0" name=""/>
        <dsp:cNvSpPr/>
      </dsp:nvSpPr>
      <dsp:spPr>
        <a:xfrm>
          <a:off x="5695245" y="1938836"/>
          <a:ext cx="647032" cy="64703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5840827" y="1938836"/>
        <a:ext cx="355868" cy="486892"/>
      </dsp:txXfrm>
    </dsp:sp>
    <dsp:sp modelId="{47F89C6A-7CF9-4741-B951-C2152857631E}">
      <dsp:nvSpPr>
        <dsp:cNvPr id="0" name=""/>
        <dsp:cNvSpPr/>
      </dsp:nvSpPr>
      <dsp:spPr>
        <a:xfrm>
          <a:off x="6178048" y="3115260"/>
          <a:ext cx="647032" cy="64703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6323630" y="3115260"/>
        <a:ext cx="355868" cy="4868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403CA1-6456-4C47-8599-C82655BC08D0}">
      <dsp:nvSpPr>
        <dsp:cNvPr id="0" name=""/>
        <dsp:cNvSpPr/>
      </dsp:nvSpPr>
      <dsp:spPr>
        <a:xfrm>
          <a:off x="0" y="194338"/>
          <a:ext cx="6513603" cy="178425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Because formative assignments are vital to your success and to your learning, we are going to start tracking if students are missing an excessive amount of formative assessments. </a:t>
          </a:r>
        </a:p>
      </dsp:txBody>
      <dsp:txXfrm>
        <a:off x="87100" y="281438"/>
        <a:ext cx="6339403" cy="1610050"/>
      </dsp:txXfrm>
    </dsp:sp>
    <dsp:sp modelId="{4CADA397-C6BF-44F8-8B38-E1FA4962DFBD}">
      <dsp:nvSpPr>
        <dsp:cNvPr id="0" name=""/>
        <dsp:cNvSpPr/>
      </dsp:nvSpPr>
      <dsp:spPr>
        <a:xfrm>
          <a:off x="0" y="2050588"/>
          <a:ext cx="6513603" cy="1784250"/>
        </a:xfrm>
        <a:prstGeom prst="round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Any student missing any work in any class will have their name added to an online Excel sheet that all teachers have access to. </a:t>
          </a:r>
        </a:p>
      </dsp:txBody>
      <dsp:txXfrm>
        <a:off x="87100" y="2137688"/>
        <a:ext cx="6339403" cy="1610050"/>
      </dsp:txXfrm>
    </dsp:sp>
    <dsp:sp modelId="{A29EFBD6-6195-4BE8-AA6A-FBD45952F12E}">
      <dsp:nvSpPr>
        <dsp:cNvPr id="0" name=""/>
        <dsp:cNvSpPr/>
      </dsp:nvSpPr>
      <dsp:spPr>
        <a:xfrm>
          <a:off x="0" y="3906838"/>
          <a:ext cx="6513603" cy="178425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When a student has reached five missing assignments, there will be some supports put in place to help in completing these assignments – Mandatory Study Hall. </a:t>
          </a:r>
        </a:p>
      </dsp:txBody>
      <dsp:txXfrm>
        <a:off x="87100" y="3993938"/>
        <a:ext cx="6339403" cy="1610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E5359-65B3-43E4-AC9F-9B7882242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BA4FC8-B81D-4281-8245-F4EBFF259E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EE0A31-F715-49E6-A4EC-4264F11A5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4E6F9-C429-48B1-B0FE-35BD86B78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57E374-C510-4807-9DB0-59346F400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38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6EA41-EE77-4FA0-9BAC-4DD498864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968EA6-AFBA-49D2-BCC8-D620851EDA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EC4A6C-80EE-4436-89E9-F70EE8E48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CCC888-9A2F-4CAF-9285-44CEC703F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BBE729-92E8-4EF7-8799-6EED091BF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390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1452A8-EC80-454B-9023-A1DDFBA5AB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E3BBC5-2339-4977-86B9-86C85A1C47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DCF5A7-4239-4B87-8754-772230BD6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6E1CD-1706-4B67-B0B9-5D6AAC8A1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83C9E-D8AD-4BD5-92CC-EDF8B50DE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22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D05C4-D44E-48E9-8F44-3D5F5FD43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05B70-0A5B-43A1-A895-0ECF23B01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021C9C-32E3-49C8-88CA-5EF202544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C6824-BB71-43DC-BA4F-946AD35D7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DDFE2-7E1F-4E14-A516-87D961041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259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24F67-F621-4059-9608-8AE3F47D1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EE64B6-6B9C-4BD4-87FF-A2DE559541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579B9-C875-4D77-9A8E-18F6E064A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65A37-84EA-45AB-8677-22CE4B44B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F01C0F-B0CA-446E-B527-8EC16CA81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95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3D2C4-E9B6-4EB7-83D0-2DE1C65FB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B4202-1CEB-458A-8468-74ED6322FB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F61132-7D54-494C-A323-F4AB342C06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339727-BE5F-4145-8C6D-BDC469405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6079EE-5A8D-4E05-833B-6A173EB47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EB27CE-CBBB-41B8-AADD-37C3444FC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9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92500-6834-443F-92DA-B27EF0840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4CADEE-6A26-4445-B4B9-F74028301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6A7600-A165-475F-A2BC-6365E7D19E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AA0C6C-5997-4977-BA19-98F0FF1692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F4C03F-C621-4490-8903-8B3EE20D61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EBBC35-56C3-4125-8887-1A61B6563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20896D-154F-4796-9E68-01C4D5655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12A4F0-49B0-4B47-A06D-B4E1BBBFF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445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9F0C6-710E-44AE-A176-E3A130C73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C31804-AE02-4C9F-9336-ECDD1231B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2F8CFD-675A-4AD3-962C-382F0C46B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240A87-5FA1-4A3C-A583-92FA150A0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54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7C6F7B-915A-44A3-B040-27A1B601F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EB34F6-C2D9-4D56-A542-6A00511DF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7F3507-F2E1-4C09-BCC9-D6B1103A6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68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5613B-232F-4FD7-B397-288393F59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D5A1B-BF9B-42BB-96A3-89345648C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C51CCD-90D3-4031-B0E8-9875D72D6A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4ED87E-342F-49F0-9026-A4D641577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F3BA69-B833-4950-945F-1B09D6BAF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C4BE3D-FA1F-44F3-9276-0FC8EA8C9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65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C2B9B-6D06-402A-AC7B-FB582D551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8C0E34-0DB0-416F-96D5-AC92C7D335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C3C164-6AA2-41BA-8406-D2FB50CC87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0CB610-4D9C-4601-9F7C-E3D2F8997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9100CC-E29B-4521-BB50-D620A1C97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C4663B-8621-41A9-B115-69ED222BC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83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B45BF9-DA9C-4A0D-9F67-EC75B8808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896943-A91E-4186-9E5D-8571E003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DCB1FB-65DB-4559-8E5E-325AB2D598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3C9EF-BE7B-4C61-B4E2-6C2C9DDEE3C2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FF584-4B19-476A-B2F2-B59557EBDB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60190E-43E0-4AD2-8838-D916CB3EE8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9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amdailytimes.blogspot.com/2012_03_19_archive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reativecommons.org/licenses/by-nc-nd/3.0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olibrarians.wordpress.com/2010/12/09/mad-about-school-libraries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reativecommons.org/licenses/by-nc-nd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F3F903-A4D2-4664-9716-21954E303C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/>
          </a:bodyPr>
          <a:lstStyle/>
          <a:p>
            <a:pPr algn="r"/>
            <a:r>
              <a:rPr lang="en-US" dirty="0"/>
              <a:t>Student Supports 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822EC2-6DF9-4324-896E-EA19EAA246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1258" y="4525347"/>
            <a:ext cx="3258675" cy="1737360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Helping you to make the grade! </a:t>
            </a:r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2405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883871-6B5B-43E9-BDFB-FC369C45E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sz="2800">
                <a:solidFill>
                  <a:schemeClr val="accent1"/>
                </a:solidFill>
              </a:rPr>
              <a:t>Formative Assessments – Classwork/Homework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C9E5B-16EE-4614-9382-38F116CE8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Formative assessments include class assignments, homework, independent review sheets, and preparation materials for summative assessments. </a:t>
            </a:r>
          </a:p>
          <a:p>
            <a:r>
              <a:rPr lang="en-US" sz="2400" dirty="0"/>
              <a:t>All formative assessments assigned by teachers are important because they are </a:t>
            </a:r>
            <a:r>
              <a:rPr lang="en-US" sz="2400" b="1" u="sng" dirty="0"/>
              <a:t>helping you </a:t>
            </a:r>
            <a:r>
              <a:rPr lang="en-US" sz="2400" dirty="0"/>
              <a:t>to grow closer to understand the material you need to master in each grade.</a:t>
            </a:r>
          </a:p>
          <a:p>
            <a:r>
              <a:rPr lang="en-US" sz="2400" dirty="0"/>
              <a:t>They also help teachers, parents, and most importantly you… identify what you need more practice on.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47446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4AAA22-8CB4-40B2-8DB1-D275CD449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2600" dirty="0">
                <a:solidFill>
                  <a:srgbClr val="FFFFFF"/>
                </a:solidFill>
              </a:rPr>
              <a:t>What formative assessments </a:t>
            </a:r>
            <a:r>
              <a:rPr lang="en-US" sz="3600" b="1" dirty="0">
                <a:solidFill>
                  <a:srgbClr val="FFFFFF"/>
                </a:solidFill>
              </a:rPr>
              <a:t>are not</a:t>
            </a:r>
            <a:r>
              <a:rPr lang="en-US" sz="2600" b="1" dirty="0">
                <a:solidFill>
                  <a:srgbClr val="FFFFFF"/>
                </a:solidFill>
              </a:rPr>
              <a:t>…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9254BDC-1BB8-4483-918F-D47161E300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5500142"/>
              </p:ext>
            </p:extLst>
          </p:nvPr>
        </p:nvGraphicFramePr>
        <p:xfrm>
          <a:off x="4038600" y="1166648"/>
          <a:ext cx="7315200" cy="4524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8648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87BFEF-0865-430F-B81B-0DFEBF112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Mid-Day Supports </a:t>
            </a:r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3AF28BB0-4ACF-447B-B8A9-4FFB30B761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374691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8927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A person sitting at a table&#10;&#10;Description automatically generated">
            <a:extLst>
              <a:ext uri="{FF2B5EF4-FFF2-40B4-BE49-F238E27FC236}">
                <a16:creationId xmlns:a16="http://schemas.microsoft.com/office/drawing/2014/main" id="{BB547FF2-32AE-4269-BEBD-704B8201C4B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4000" r="15948" b="1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23" name="Rectangle 18">
            <a:extLst>
              <a:ext uri="{FF2B5EF4-FFF2-40B4-BE49-F238E27FC236}">
                <a16:creationId xmlns:a16="http://schemas.microsoft.com/office/drawing/2014/main" id="{86C7B4A1-154A-4DF0-AC46-F88D75A2E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7197772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F9858B-2F6E-4C17-A2C1-4F716A1B6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4" y="640263"/>
            <a:ext cx="6619811" cy="13449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/>
              <a:t>After five missing assignments.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A17D2-AC87-4CA9-AA10-454A4F0AFC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109" y="2121763"/>
            <a:ext cx="6620505" cy="377301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200" dirty="0"/>
              <a:t>Students who have </a:t>
            </a:r>
            <a:r>
              <a:rPr lang="en-US" sz="2200" b="1" dirty="0"/>
              <a:t>accumulated five or more missing assignments </a:t>
            </a:r>
            <a:r>
              <a:rPr lang="en-US" sz="2200" dirty="0"/>
              <a:t>will be referred to building administration. </a:t>
            </a:r>
          </a:p>
          <a:p>
            <a:r>
              <a:rPr lang="en-US" sz="2200" dirty="0"/>
              <a:t>They will then be placed into a two week (10 day) mandatory study hall which will meet in </a:t>
            </a:r>
            <a:r>
              <a:rPr lang="en-US" sz="2200" b="1" dirty="0"/>
              <a:t>Room 118. </a:t>
            </a:r>
          </a:p>
          <a:p>
            <a:r>
              <a:rPr lang="en-US" sz="2200" dirty="0"/>
              <a:t>This will be a </a:t>
            </a:r>
            <a:r>
              <a:rPr lang="en-US" sz="2200" b="1" dirty="0"/>
              <a:t>silent study room </a:t>
            </a:r>
            <a:r>
              <a:rPr lang="en-US" sz="2200" dirty="0"/>
              <a:t>to get work done and to get help on assignments that you need to complete.</a:t>
            </a:r>
          </a:p>
          <a:p>
            <a:r>
              <a:rPr lang="en-US" sz="2200" dirty="0"/>
              <a:t>If missing assignments continue to be an issue, additional steps will be taken and parents/guardians will be contacted again. 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6AA762-A818-42E7-961A-3C5A9C29127D}"/>
              </a:ext>
            </a:extLst>
          </p:cNvPr>
          <p:cNvSpPr txBox="1"/>
          <p:nvPr/>
        </p:nvSpPr>
        <p:spPr>
          <a:xfrm>
            <a:off x="9732672" y="6657945"/>
            <a:ext cx="2459327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samdailytimes.blogspot.com/2012_03_19_archive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69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80615-54DD-4C80-BAC7-A705D5F4C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Voluntary Study Hall </a:t>
            </a:r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A90B32-0A39-41EF-B6C3-2FC92AD320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321" y="2575034"/>
            <a:ext cx="5120113" cy="346222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/>
              <a:t>You can still sign up for study hall to have a place to work during intramurals. </a:t>
            </a:r>
          </a:p>
          <a:p>
            <a:r>
              <a:rPr lang="en-US" sz="2400" dirty="0"/>
              <a:t>You can sign up with one of your teachers.</a:t>
            </a:r>
          </a:p>
          <a:p>
            <a:r>
              <a:rPr lang="en-US" sz="2400" dirty="0"/>
              <a:t>Study Hall will be held in the library and monitored by Ms. Noonan. </a:t>
            </a:r>
          </a:p>
          <a:p>
            <a:r>
              <a:rPr lang="en-US" sz="2400" dirty="0"/>
              <a:t>This is a quiet study room. </a:t>
            </a:r>
          </a:p>
        </p:txBody>
      </p:sp>
      <p:pic>
        <p:nvPicPr>
          <p:cNvPr id="6" name="Content Placeholder 5" descr="A group of people sitting at a table in a room&#10;&#10;Description automatically generated">
            <a:extLst>
              <a:ext uri="{FF2B5EF4-FFF2-40B4-BE49-F238E27FC236}">
                <a16:creationId xmlns:a16="http://schemas.microsoft.com/office/drawing/2014/main" id="{542ACC1C-A451-4FEF-AF12-F54AAD07397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3955" r="14597" b="-1"/>
          <a:stretch/>
        </p:blipFill>
        <p:spPr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1D2F13C-50E0-42CC-A0A4-B621896F3B5C}"/>
              </a:ext>
            </a:extLst>
          </p:cNvPr>
          <p:cNvSpPr txBox="1"/>
          <p:nvPr/>
        </p:nvSpPr>
        <p:spPr>
          <a:xfrm>
            <a:off x="9732673" y="6657945"/>
            <a:ext cx="2459327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golibrarians.wordpress.com/2010/12/09/mad-about-school-libraries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570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FED06E7BDD8C4F948DD7FE126E1276" ma:contentTypeVersion="6" ma:contentTypeDescription="Create a new document." ma:contentTypeScope="" ma:versionID="24a91331f0f4524d837eb46c507e9f48">
  <xsd:schema xmlns:xsd="http://www.w3.org/2001/XMLSchema" xmlns:xs="http://www.w3.org/2001/XMLSchema" xmlns:p="http://schemas.microsoft.com/office/2006/metadata/properties" xmlns:ns2="3329f79d-e187-47d4-b547-5f7134b80e5e" targetNamespace="http://schemas.microsoft.com/office/2006/metadata/properties" ma:root="true" ma:fieldsID="fa72e4d146543192c7077a2f5c7a3fd8" ns2:_="">
    <xsd:import namespace="3329f79d-e187-47d4-b547-5f7134b80e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29f79d-e187-47d4-b547-5f7134b80e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883DEF-4ECC-4B19-B7D7-3164604672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29f79d-e187-47d4-b547-5f7134b80e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DFA2F18-A7E0-4527-B57B-E9CC4D338902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3329f79d-e187-47d4-b547-5f7134b80e5e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B431B54-10C2-4DCB-BE36-1D531E39793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349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Student Supports </vt:lpstr>
      <vt:lpstr>Formative Assessments – Classwork/Homework </vt:lpstr>
      <vt:lpstr>What formative assessments are not…</vt:lpstr>
      <vt:lpstr>Mid-Day Supports </vt:lpstr>
      <vt:lpstr>After five missing assignments. </vt:lpstr>
      <vt:lpstr>Voluntary Study Hall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Supports</dc:title>
  <dc:creator>Amanda Park</dc:creator>
  <cp:lastModifiedBy>Amanda Park</cp:lastModifiedBy>
  <cp:revision>4</cp:revision>
  <dcterms:created xsi:type="dcterms:W3CDTF">2019-01-28T02:39:18Z</dcterms:created>
  <dcterms:modified xsi:type="dcterms:W3CDTF">2019-02-01T17:32:25Z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0x010100E0FED06E7BDD8C4F948DD7FE126E1276</vt:lpwstr>
  </property>
</Properties>
</file>