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7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do people invent things?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u="sng" dirty="0" smtClean="0"/>
              <a:t>5 </a:t>
            </a:r>
            <a:r>
              <a:rPr lang="en-US" dirty="0" smtClean="0"/>
              <a:t> possible reasons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1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Move around the room to the four different stations.  </a:t>
            </a:r>
          </a:p>
          <a:p>
            <a:r>
              <a:rPr lang="en-US" sz="2400" dirty="0" smtClean="0"/>
              <a:t>After examining and considering, list the ways that this invention shaped the world.</a:t>
            </a:r>
          </a:p>
          <a:p>
            <a:pPr lvl="1"/>
            <a:r>
              <a:rPr lang="en-US" sz="2400" dirty="0" smtClean="0"/>
              <a:t>What did it make possible that wasn’t possible before?</a:t>
            </a:r>
          </a:p>
          <a:p>
            <a:pPr lvl="1"/>
            <a:r>
              <a:rPr lang="en-US" sz="2400" dirty="0" smtClean="0"/>
              <a:t>How would people behave differently now?</a:t>
            </a:r>
          </a:p>
          <a:p>
            <a:pPr lvl="1"/>
            <a:r>
              <a:rPr lang="en-US" sz="2400" dirty="0" smtClean="0"/>
              <a:t>What were the positives and negatives?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674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Are new inventions always a good thing?</a:t>
            </a:r>
          </a:p>
          <a:p>
            <a:r>
              <a:rPr lang="en-US" sz="3200" dirty="0" smtClean="0"/>
              <a:t>How do you imagine the 1920s were changed by these inventions?</a:t>
            </a:r>
          </a:p>
          <a:p>
            <a:r>
              <a:rPr lang="en-US" sz="3200" dirty="0" smtClean="0"/>
              <a:t>What invention from your lifetime has made the biggest impact on you?  On the world?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639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743</TotalTime>
  <Words>98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Why do people invent things?</vt:lpstr>
      <vt:lpstr>Stations </vt:lpstr>
      <vt:lpstr>Discussion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people invent things?</dc:title>
  <dc:creator>Microsoft</dc:creator>
  <cp:lastModifiedBy>Microsoft</cp:lastModifiedBy>
  <cp:revision>2</cp:revision>
  <dcterms:created xsi:type="dcterms:W3CDTF">2017-01-10T14:52:00Z</dcterms:created>
  <dcterms:modified xsi:type="dcterms:W3CDTF">2017-01-11T03:15:46Z</dcterms:modified>
</cp:coreProperties>
</file>