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n Goshko" userId="S::dgoshko@summithill.org::c36942ce-cb0e-4210-8eee-c40e601c8260" providerId="AD" clId="Web-{3A8AF325-8A6F-F841-7CDB-D5B84BB2101F}"/>
    <pc:docChg chg="addSld delSld modSld">
      <pc:chgData name="Dawn Goshko" userId="S::dgoshko@summithill.org::c36942ce-cb0e-4210-8eee-c40e601c8260" providerId="AD" clId="Web-{3A8AF325-8A6F-F841-7CDB-D5B84BB2101F}" dt="2019-02-04T16:43:21.218" v="514" actId="20577"/>
      <pc:docMkLst>
        <pc:docMk/>
      </pc:docMkLst>
      <pc:sldChg chg="modSp">
        <pc:chgData name="Dawn Goshko" userId="S::dgoshko@summithill.org::c36942ce-cb0e-4210-8eee-c40e601c8260" providerId="AD" clId="Web-{3A8AF325-8A6F-F841-7CDB-D5B84BB2101F}" dt="2019-02-04T16:43:21.218" v="513" actId="20577"/>
        <pc:sldMkLst>
          <pc:docMk/>
          <pc:sldMk cId="109857222" sldId="256"/>
        </pc:sldMkLst>
        <pc:spChg chg="mod">
          <ac:chgData name="Dawn Goshko" userId="S::dgoshko@summithill.org::c36942ce-cb0e-4210-8eee-c40e601c8260" providerId="AD" clId="Web-{3A8AF325-8A6F-F841-7CDB-D5B84BB2101F}" dt="2019-02-04T16:43:21.218" v="51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Dawn Goshko" userId="S::dgoshko@summithill.org::c36942ce-cb0e-4210-8eee-c40e601c8260" providerId="AD" clId="Web-{3A8AF325-8A6F-F841-7CDB-D5B84BB2101F}" dt="2019-02-04T16:28:12.415" v="372" actId="20577"/>
        <pc:sldMkLst>
          <pc:docMk/>
          <pc:sldMk cId="1510007871" sldId="265"/>
        </pc:sldMkLst>
        <pc:spChg chg="mod">
          <ac:chgData name="Dawn Goshko" userId="S::dgoshko@summithill.org::c36942ce-cb0e-4210-8eee-c40e601c8260" providerId="AD" clId="Web-{3A8AF325-8A6F-F841-7CDB-D5B84BB2101F}" dt="2019-02-04T16:28:12.415" v="372" actId="20577"/>
          <ac:spMkLst>
            <pc:docMk/>
            <pc:sldMk cId="1510007871" sldId="265"/>
            <ac:spMk id="3" creationId="{96389817-49AB-430A-A73D-228BC2E8DAE0}"/>
          </ac:spMkLst>
        </pc:spChg>
      </pc:sldChg>
      <pc:sldChg chg="modSp">
        <pc:chgData name="Dawn Goshko" userId="S::dgoshko@summithill.org::c36942ce-cb0e-4210-8eee-c40e601c8260" providerId="AD" clId="Web-{3A8AF325-8A6F-F841-7CDB-D5B84BB2101F}" dt="2019-02-04T16:29:20.876" v="376" actId="20577"/>
        <pc:sldMkLst>
          <pc:docMk/>
          <pc:sldMk cId="2620018351" sldId="268"/>
        </pc:sldMkLst>
        <pc:spChg chg="mod">
          <ac:chgData name="Dawn Goshko" userId="S::dgoshko@summithill.org::c36942ce-cb0e-4210-8eee-c40e601c8260" providerId="AD" clId="Web-{3A8AF325-8A6F-F841-7CDB-D5B84BB2101F}" dt="2019-02-04T16:29:20.876" v="376" actId="20577"/>
          <ac:spMkLst>
            <pc:docMk/>
            <pc:sldMk cId="2620018351" sldId="268"/>
            <ac:spMk id="3" creationId="{96389817-49AB-430A-A73D-228BC2E8DAE0}"/>
          </ac:spMkLst>
        </pc:spChg>
      </pc:sldChg>
      <pc:sldChg chg="add del">
        <pc:chgData name="Dawn Goshko" userId="S::dgoshko@summithill.org::c36942ce-cb0e-4210-8eee-c40e601c8260" providerId="AD" clId="Web-{3A8AF325-8A6F-F841-7CDB-D5B84BB2101F}" dt="2019-02-04T16:29:47.966" v="379"/>
        <pc:sldMkLst>
          <pc:docMk/>
          <pc:sldMk cId="447985677" sldId="269"/>
        </pc:sldMkLst>
      </pc:sldChg>
      <pc:sldChg chg="modSp">
        <pc:chgData name="Dawn Goshko" userId="S::dgoshko@summithill.org::c36942ce-cb0e-4210-8eee-c40e601c8260" providerId="AD" clId="Web-{3A8AF325-8A6F-F841-7CDB-D5B84BB2101F}" dt="2019-02-04T16:16:58.277" v="54" actId="20577"/>
        <pc:sldMkLst>
          <pc:docMk/>
          <pc:sldMk cId="1163303868" sldId="270"/>
        </pc:sldMkLst>
        <pc:spChg chg="mod">
          <ac:chgData name="Dawn Goshko" userId="S::dgoshko@summithill.org::c36942ce-cb0e-4210-8eee-c40e601c8260" providerId="AD" clId="Web-{3A8AF325-8A6F-F841-7CDB-D5B84BB2101F}" dt="2019-02-04T16:16:58.277" v="54" actId="20577"/>
          <ac:spMkLst>
            <pc:docMk/>
            <pc:sldMk cId="1163303868" sldId="270"/>
            <ac:spMk id="3" creationId="{96389817-49AB-430A-A73D-228BC2E8DAE0}"/>
          </ac:spMkLst>
        </pc:spChg>
      </pc:sldChg>
      <pc:sldChg chg="modSp del">
        <pc:chgData name="Dawn Goshko" userId="S::dgoshko@summithill.org::c36942ce-cb0e-4210-8eee-c40e601c8260" providerId="AD" clId="Web-{3A8AF325-8A6F-F841-7CDB-D5B84BB2101F}" dt="2019-02-04T16:29:54.091" v="380"/>
        <pc:sldMkLst>
          <pc:docMk/>
          <pc:sldMk cId="4049141888" sldId="271"/>
        </pc:sldMkLst>
        <pc:spChg chg="mod">
          <ac:chgData name="Dawn Goshko" userId="S::dgoshko@summithill.org::c36942ce-cb0e-4210-8eee-c40e601c8260" providerId="AD" clId="Web-{3A8AF325-8A6F-F841-7CDB-D5B84BB2101F}" dt="2019-02-04T16:18:44.829" v="98" actId="20577"/>
          <ac:spMkLst>
            <pc:docMk/>
            <pc:sldMk cId="4049141888" sldId="271"/>
            <ac:spMk id="3" creationId="{96389817-49AB-430A-A73D-228BC2E8DAE0}"/>
          </ac:spMkLst>
        </pc:spChg>
      </pc:sldChg>
      <pc:sldChg chg="modSp">
        <pc:chgData name="Dawn Goshko" userId="S::dgoshko@summithill.org::c36942ce-cb0e-4210-8eee-c40e601c8260" providerId="AD" clId="Web-{3A8AF325-8A6F-F841-7CDB-D5B84BB2101F}" dt="2019-02-04T16:20:22.161" v="180" actId="20577"/>
        <pc:sldMkLst>
          <pc:docMk/>
          <pc:sldMk cId="3216336210" sldId="272"/>
        </pc:sldMkLst>
        <pc:spChg chg="mod">
          <ac:chgData name="Dawn Goshko" userId="S::dgoshko@summithill.org::c36942ce-cb0e-4210-8eee-c40e601c8260" providerId="AD" clId="Web-{3A8AF325-8A6F-F841-7CDB-D5B84BB2101F}" dt="2019-02-04T16:20:22.161" v="180" actId="20577"/>
          <ac:spMkLst>
            <pc:docMk/>
            <pc:sldMk cId="3216336210" sldId="272"/>
            <ac:spMk id="3" creationId="{96389817-49AB-430A-A73D-228BC2E8DAE0}"/>
          </ac:spMkLst>
        </pc:spChg>
      </pc:sldChg>
      <pc:sldChg chg="modSp">
        <pc:chgData name="Dawn Goshko" userId="S::dgoshko@summithill.org::c36942ce-cb0e-4210-8eee-c40e601c8260" providerId="AD" clId="Web-{3A8AF325-8A6F-F841-7CDB-D5B84BB2101F}" dt="2019-02-04T16:20:49.131" v="198" actId="20577"/>
        <pc:sldMkLst>
          <pc:docMk/>
          <pc:sldMk cId="323252424" sldId="273"/>
        </pc:sldMkLst>
        <pc:spChg chg="mod">
          <ac:chgData name="Dawn Goshko" userId="S::dgoshko@summithill.org::c36942ce-cb0e-4210-8eee-c40e601c8260" providerId="AD" clId="Web-{3A8AF325-8A6F-F841-7CDB-D5B84BB2101F}" dt="2019-02-04T16:20:49.131" v="198" actId="20577"/>
          <ac:spMkLst>
            <pc:docMk/>
            <pc:sldMk cId="323252424" sldId="273"/>
            <ac:spMk id="3" creationId="{96389817-49AB-430A-A73D-228BC2E8DAE0}"/>
          </ac:spMkLst>
        </pc:spChg>
      </pc:sldChg>
      <pc:sldChg chg="modSp del">
        <pc:chgData name="Dawn Goshko" userId="S::dgoshko@summithill.org::c36942ce-cb0e-4210-8eee-c40e601c8260" providerId="AD" clId="Web-{3A8AF325-8A6F-F841-7CDB-D5B84BB2101F}" dt="2019-02-04T16:26:46.114" v="367"/>
        <pc:sldMkLst>
          <pc:docMk/>
          <pc:sldMk cId="2035023008" sldId="274"/>
        </pc:sldMkLst>
        <pc:spChg chg="mod">
          <ac:chgData name="Dawn Goshko" userId="S::dgoshko@summithill.org::c36942ce-cb0e-4210-8eee-c40e601c8260" providerId="AD" clId="Web-{3A8AF325-8A6F-F841-7CDB-D5B84BB2101F}" dt="2019-02-04T16:21:52.025" v="241" actId="20577"/>
          <ac:spMkLst>
            <pc:docMk/>
            <pc:sldMk cId="2035023008" sldId="274"/>
            <ac:spMk id="3" creationId="{96389817-49AB-430A-A73D-228BC2E8DAE0}"/>
          </ac:spMkLst>
        </pc:spChg>
      </pc:sldChg>
      <pc:sldChg chg="modSp">
        <pc:chgData name="Dawn Goshko" userId="S::dgoshko@summithill.org::c36942ce-cb0e-4210-8eee-c40e601c8260" providerId="AD" clId="Web-{3A8AF325-8A6F-F841-7CDB-D5B84BB2101F}" dt="2019-02-04T16:23:17.387" v="304" actId="20577"/>
        <pc:sldMkLst>
          <pc:docMk/>
          <pc:sldMk cId="1854570909" sldId="275"/>
        </pc:sldMkLst>
        <pc:spChg chg="mod">
          <ac:chgData name="Dawn Goshko" userId="S::dgoshko@summithill.org::c36942ce-cb0e-4210-8eee-c40e601c8260" providerId="AD" clId="Web-{3A8AF325-8A6F-F841-7CDB-D5B84BB2101F}" dt="2019-02-04T16:23:17.387" v="304" actId="20577"/>
          <ac:spMkLst>
            <pc:docMk/>
            <pc:sldMk cId="1854570909" sldId="275"/>
            <ac:spMk id="3" creationId="{96389817-49AB-430A-A73D-228BC2E8DAE0}"/>
          </ac:spMkLst>
        </pc:spChg>
      </pc:sldChg>
      <pc:sldChg chg="modSp">
        <pc:chgData name="Dawn Goshko" userId="S::dgoshko@summithill.org::c36942ce-cb0e-4210-8eee-c40e601c8260" providerId="AD" clId="Web-{3A8AF325-8A6F-F841-7CDB-D5B84BB2101F}" dt="2019-02-04T16:24:10.483" v="364" actId="20577"/>
        <pc:sldMkLst>
          <pc:docMk/>
          <pc:sldMk cId="1488162188" sldId="276"/>
        </pc:sldMkLst>
        <pc:spChg chg="mod">
          <ac:chgData name="Dawn Goshko" userId="S::dgoshko@summithill.org::c36942ce-cb0e-4210-8eee-c40e601c8260" providerId="AD" clId="Web-{3A8AF325-8A6F-F841-7CDB-D5B84BB2101F}" dt="2019-02-04T16:24:10.483" v="364" actId="20577"/>
          <ac:spMkLst>
            <pc:docMk/>
            <pc:sldMk cId="1488162188" sldId="276"/>
            <ac:spMk id="3" creationId="{96389817-49AB-430A-A73D-228BC2E8DAE0}"/>
          </ac:spMkLst>
        </pc:spChg>
      </pc:sldChg>
      <pc:sldChg chg="modSp new">
        <pc:chgData name="Dawn Goshko" userId="S::dgoshko@summithill.org::c36942ce-cb0e-4210-8eee-c40e601c8260" providerId="AD" clId="Web-{3A8AF325-8A6F-F841-7CDB-D5B84BB2101F}" dt="2019-02-04T16:41:50.386" v="433" actId="20577"/>
        <pc:sldMkLst>
          <pc:docMk/>
          <pc:sldMk cId="2289414224" sldId="277"/>
        </pc:sldMkLst>
        <pc:spChg chg="mod">
          <ac:chgData name="Dawn Goshko" userId="S::dgoshko@summithill.org::c36942ce-cb0e-4210-8eee-c40e601c8260" providerId="AD" clId="Web-{3A8AF325-8A6F-F841-7CDB-D5B84BB2101F}" dt="2019-02-04T16:41:50.386" v="433" actId="20577"/>
          <ac:spMkLst>
            <pc:docMk/>
            <pc:sldMk cId="2289414224" sldId="277"/>
            <ac:spMk id="3" creationId="{3F2A9E3B-216C-4E2D-8659-6103F4879412}"/>
          </ac:spMkLst>
        </pc:spChg>
      </pc:sldChg>
      <pc:sldChg chg="modSp new">
        <pc:chgData name="Dawn Goshko" userId="S::dgoshko@summithill.org::c36942ce-cb0e-4210-8eee-c40e601c8260" providerId="AD" clId="Web-{3A8AF325-8A6F-F841-7CDB-D5B84BB2101F}" dt="2019-02-04T16:43:00.593" v="483" actId="20577"/>
        <pc:sldMkLst>
          <pc:docMk/>
          <pc:sldMk cId="3869742963" sldId="278"/>
        </pc:sldMkLst>
        <pc:spChg chg="mod">
          <ac:chgData name="Dawn Goshko" userId="S::dgoshko@summithill.org::c36942ce-cb0e-4210-8eee-c40e601c8260" providerId="AD" clId="Web-{3A8AF325-8A6F-F841-7CDB-D5B84BB2101F}" dt="2019-02-04T16:43:00.593" v="483" actId="20577"/>
          <ac:spMkLst>
            <pc:docMk/>
            <pc:sldMk cId="3869742963" sldId="278"/>
            <ac:spMk id="3" creationId="{31D1B43D-900E-474E-AE64-753C501919F4}"/>
          </ac:spMkLst>
        </pc:spChg>
      </pc:sldChg>
    </pc:docChg>
  </pc:docChgLst>
  <pc:docChgLst>
    <pc:chgData name="Dawn Goshko" userId="S::dgoshko@summithill.org::c36942ce-cb0e-4210-8eee-c40e601c8260" providerId="AD" clId="Web-{690677F2-CDA1-4977-B055-B0829DBA97A3}"/>
    <pc:docChg chg="addSld modSld">
      <pc:chgData name="Dawn Goshko" userId="S::dgoshko@summithill.org::c36942ce-cb0e-4210-8eee-c40e601c8260" providerId="AD" clId="Web-{690677F2-CDA1-4977-B055-B0829DBA97A3}" dt="2019-02-01T19:41:47.916" v="795" actId="20577"/>
      <pc:docMkLst>
        <pc:docMk/>
      </pc:docMkLst>
      <pc:sldChg chg="modSp">
        <pc:chgData name="Dawn Goshko" userId="S::dgoshko@summithill.org::c36942ce-cb0e-4210-8eee-c40e601c8260" providerId="AD" clId="Web-{690677F2-CDA1-4977-B055-B0829DBA97A3}" dt="2019-02-01T17:16:12.269" v="8" actId="20577"/>
        <pc:sldMkLst>
          <pc:docMk/>
          <pc:sldMk cId="109857222" sldId="256"/>
        </pc:sldMkLst>
        <pc:spChg chg="mod">
          <ac:chgData name="Dawn Goshko" userId="S::dgoshko@summithill.org::c36942ce-cb0e-4210-8eee-c40e601c8260" providerId="AD" clId="Web-{690677F2-CDA1-4977-B055-B0829DBA97A3}" dt="2019-02-01T17:16:12.269" v="8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Dawn Goshko" userId="S::dgoshko@summithill.org::c36942ce-cb0e-4210-8eee-c40e601c8260" providerId="AD" clId="Web-{690677F2-CDA1-4977-B055-B0829DBA97A3}" dt="2019-02-01T17:18:08.973" v="89" actId="20577"/>
        <pc:sldMkLst>
          <pc:docMk/>
          <pc:sldMk cId="1213312302" sldId="257"/>
        </pc:sldMkLst>
        <pc:spChg chg="mod">
          <ac:chgData name="Dawn Goshko" userId="S::dgoshko@summithill.org::c36942ce-cb0e-4210-8eee-c40e601c8260" providerId="AD" clId="Web-{690677F2-CDA1-4977-B055-B0829DBA97A3}" dt="2019-02-01T17:18:08.973" v="89" actId="20577"/>
          <ac:spMkLst>
            <pc:docMk/>
            <pc:sldMk cId="1213312302" sldId="257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7:18:48.739" v="129" actId="20577"/>
        <pc:sldMkLst>
          <pc:docMk/>
          <pc:sldMk cId="3789590515" sldId="258"/>
        </pc:sldMkLst>
        <pc:spChg chg="mod">
          <ac:chgData name="Dawn Goshko" userId="S::dgoshko@summithill.org::c36942ce-cb0e-4210-8eee-c40e601c8260" providerId="AD" clId="Web-{690677F2-CDA1-4977-B055-B0829DBA97A3}" dt="2019-02-01T17:18:48.739" v="129" actId="20577"/>
          <ac:spMkLst>
            <pc:docMk/>
            <pc:sldMk cId="3789590515" sldId="258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7:19:36.942" v="192" actId="20577"/>
        <pc:sldMkLst>
          <pc:docMk/>
          <pc:sldMk cId="3037764605" sldId="259"/>
        </pc:sldMkLst>
        <pc:spChg chg="mod">
          <ac:chgData name="Dawn Goshko" userId="S::dgoshko@summithill.org::c36942ce-cb0e-4210-8eee-c40e601c8260" providerId="AD" clId="Web-{690677F2-CDA1-4977-B055-B0829DBA97A3}" dt="2019-02-01T17:19:36.942" v="192" actId="20577"/>
          <ac:spMkLst>
            <pc:docMk/>
            <pc:sldMk cId="3037764605" sldId="259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7:20:48.818" v="246" actId="20577"/>
        <pc:sldMkLst>
          <pc:docMk/>
          <pc:sldMk cId="1722311656" sldId="260"/>
        </pc:sldMkLst>
        <pc:spChg chg="mod">
          <ac:chgData name="Dawn Goshko" userId="S::dgoshko@summithill.org::c36942ce-cb0e-4210-8eee-c40e601c8260" providerId="AD" clId="Web-{690677F2-CDA1-4977-B055-B0829DBA97A3}" dt="2019-02-01T17:20:48.818" v="246" actId="20577"/>
          <ac:spMkLst>
            <pc:docMk/>
            <pc:sldMk cId="1722311656" sldId="260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7:21:56.370" v="301" actId="20577"/>
        <pc:sldMkLst>
          <pc:docMk/>
          <pc:sldMk cId="1823091271" sldId="261"/>
        </pc:sldMkLst>
        <pc:spChg chg="mod">
          <ac:chgData name="Dawn Goshko" userId="S::dgoshko@summithill.org::c36942ce-cb0e-4210-8eee-c40e601c8260" providerId="AD" clId="Web-{690677F2-CDA1-4977-B055-B0829DBA97A3}" dt="2019-02-01T17:21:56.370" v="301" actId="20577"/>
          <ac:spMkLst>
            <pc:docMk/>
            <pc:sldMk cId="1823091271" sldId="261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7:22:44.053" v="337" actId="20577"/>
        <pc:sldMkLst>
          <pc:docMk/>
          <pc:sldMk cId="59233394" sldId="262"/>
        </pc:sldMkLst>
        <pc:spChg chg="mod">
          <ac:chgData name="Dawn Goshko" userId="S::dgoshko@summithill.org::c36942ce-cb0e-4210-8eee-c40e601c8260" providerId="AD" clId="Web-{690677F2-CDA1-4977-B055-B0829DBA97A3}" dt="2019-02-01T17:22:44.053" v="337" actId="20577"/>
          <ac:spMkLst>
            <pc:docMk/>
            <pc:sldMk cId="59233394" sldId="262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7:23:46.022" v="407" actId="20577"/>
        <pc:sldMkLst>
          <pc:docMk/>
          <pc:sldMk cId="720034798" sldId="263"/>
        </pc:sldMkLst>
        <pc:spChg chg="mod">
          <ac:chgData name="Dawn Goshko" userId="S::dgoshko@summithill.org::c36942ce-cb0e-4210-8eee-c40e601c8260" providerId="AD" clId="Web-{690677F2-CDA1-4977-B055-B0829DBA97A3}" dt="2019-02-01T17:23:46.022" v="407" actId="20577"/>
          <ac:spMkLst>
            <pc:docMk/>
            <pc:sldMk cId="720034798" sldId="263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9:20:03.990" v="443" actId="20577"/>
        <pc:sldMkLst>
          <pc:docMk/>
          <pc:sldMk cId="3996149979" sldId="264"/>
        </pc:sldMkLst>
        <pc:spChg chg="mod">
          <ac:chgData name="Dawn Goshko" userId="S::dgoshko@summithill.org::c36942ce-cb0e-4210-8eee-c40e601c8260" providerId="AD" clId="Web-{690677F2-CDA1-4977-B055-B0829DBA97A3}" dt="2019-02-01T19:20:03.990" v="443" actId="20577"/>
          <ac:spMkLst>
            <pc:docMk/>
            <pc:sldMk cId="3996149979" sldId="264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9:28:01.085" v="502" actId="20577"/>
        <pc:sldMkLst>
          <pc:docMk/>
          <pc:sldMk cId="1510007871" sldId="265"/>
        </pc:sldMkLst>
        <pc:spChg chg="mod">
          <ac:chgData name="Dawn Goshko" userId="S::dgoshko@summithill.org::c36942ce-cb0e-4210-8eee-c40e601c8260" providerId="AD" clId="Web-{690677F2-CDA1-4977-B055-B0829DBA97A3}" dt="2019-02-01T19:28:01.085" v="502" actId="20577"/>
          <ac:spMkLst>
            <pc:docMk/>
            <pc:sldMk cId="1510007871" sldId="265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9:28:50.648" v="533" actId="20577"/>
        <pc:sldMkLst>
          <pc:docMk/>
          <pc:sldMk cId="285328225" sldId="266"/>
        </pc:sldMkLst>
        <pc:spChg chg="mod">
          <ac:chgData name="Dawn Goshko" userId="S::dgoshko@summithill.org::c36942ce-cb0e-4210-8eee-c40e601c8260" providerId="AD" clId="Web-{690677F2-CDA1-4977-B055-B0829DBA97A3}" dt="2019-02-01T19:28:50.648" v="533" actId="20577"/>
          <ac:spMkLst>
            <pc:docMk/>
            <pc:sldMk cId="285328225" sldId="266"/>
            <ac:spMk id="3" creationId="{96389817-49AB-430A-A73D-228BC2E8DAE0}"/>
          </ac:spMkLst>
        </pc:spChg>
      </pc:sldChg>
      <pc:sldChg chg="addSp delSp modSp add replId">
        <pc:chgData name="Dawn Goshko" userId="S::dgoshko@summithill.org::c36942ce-cb0e-4210-8eee-c40e601c8260" providerId="AD" clId="Web-{690677F2-CDA1-4977-B055-B0829DBA97A3}" dt="2019-02-01T19:34:20.821" v="646" actId="20577"/>
        <pc:sldMkLst>
          <pc:docMk/>
          <pc:sldMk cId="501446906" sldId="267"/>
        </pc:sldMkLst>
        <pc:spChg chg="del mod">
          <ac:chgData name="Dawn Goshko" userId="S::dgoshko@summithill.org::c36942ce-cb0e-4210-8eee-c40e601c8260" providerId="AD" clId="Web-{690677F2-CDA1-4977-B055-B0829DBA97A3}" dt="2019-02-01T19:33:07.867" v="561"/>
          <ac:spMkLst>
            <pc:docMk/>
            <pc:sldMk cId="501446906" sldId="267"/>
            <ac:spMk id="3" creationId="{96389817-49AB-430A-A73D-228BC2E8DAE0}"/>
          </ac:spMkLst>
        </pc:spChg>
        <pc:spChg chg="add mod">
          <ac:chgData name="Dawn Goshko" userId="S::dgoshko@summithill.org::c36942ce-cb0e-4210-8eee-c40e601c8260" providerId="AD" clId="Web-{690677F2-CDA1-4977-B055-B0829DBA97A3}" dt="2019-02-01T19:34:20.821" v="646" actId="20577"/>
          <ac:spMkLst>
            <pc:docMk/>
            <pc:sldMk cId="501446906" sldId="267"/>
            <ac:spMk id="6" creationId="{8C483A51-7DFC-47EB-96EE-F86F90631FF3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9:40:19.088" v="723" actId="20577"/>
        <pc:sldMkLst>
          <pc:docMk/>
          <pc:sldMk cId="2620018351" sldId="268"/>
        </pc:sldMkLst>
        <pc:spChg chg="mod">
          <ac:chgData name="Dawn Goshko" userId="S::dgoshko@summithill.org::c36942ce-cb0e-4210-8eee-c40e601c8260" providerId="AD" clId="Web-{690677F2-CDA1-4977-B055-B0829DBA97A3}" dt="2019-02-01T19:40:19.088" v="723" actId="20577"/>
          <ac:spMkLst>
            <pc:docMk/>
            <pc:sldMk cId="2620018351" sldId="268"/>
            <ac:spMk id="3" creationId="{96389817-49AB-430A-A73D-228BC2E8DAE0}"/>
          </ac:spMkLst>
        </pc:spChg>
      </pc:sldChg>
      <pc:sldChg chg="modSp add replId">
        <pc:chgData name="Dawn Goshko" userId="S::dgoshko@summithill.org::c36942ce-cb0e-4210-8eee-c40e601c8260" providerId="AD" clId="Web-{690677F2-CDA1-4977-B055-B0829DBA97A3}" dt="2019-02-01T19:41:47.916" v="794" actId="20577"/>
        <pc:sldMkLst>
          <pc:docMk/>
          <pc:sldMk cId="447985677" sldId="269"/>
        </pc:sldMkLst>
        <pc:spChg chg="mod">
          <ac:chgData name="Dawn Goshko" userId="S::dgoshko@summithill.org::c36942ce-cb0e-4210-8eee-c40e601c8260" providerId="AD" clId="Web-{690677F2-CDA1-4977-B055-B0829DBA97A3}" dt="2019-02-01T19:41:47.916" v="794" actId="20577"/>
          <ac:spMkLst>
            <pc:docMk/>
            <pc:sldMk cId="447985677" sldId="269"/>
            <ac:spMk id="3" creationId="{96389817-49AB-430A-A73D-228BC2E8DAE0}"/>
          </ac:spMkLst>
        </pc:spChg>
      </pc:sldChg>
      <pc:sldChg chg="add replId">
        <pc:chgData name="Dawn Goshko" userId="S::dgoshko@summithill.org::c36942ce-cb0e-4210-8eee-c40e601c8260" providerId="AD" clId="Web-{690677F2-CDA1-4977-B055-B0829DBA97A3}" dt="2019-02-01T17:16:46.504" v="24"/>
        <pc:sldMkLst>
          <pc:docMk/>
          <pc:sldMk cId="1163303868" sldId="270"/>
        </pc:sldMkLst>
      </pc:sldChg>
      <pc:sldChg chg="add replId">
        <pc:chgData name="Dawn Goshko" userId="S::dgoshko@summithill.org::c36942ce-cb0e-4210-8eee-c40e601c8260" providerId="AD" clId="Web-{690677F2-CDA1-4977-B055-B0829DBA97A3}" dt="2019-02-01T17:16:47.785" v="25"/>
        <pc:sldMkLst>
          <pc:docMk/>
          <pc:sldMk cId="4049141888" sldId="271"/>
        </pc:sldMkLst>
      </pc:sldChg>
      <pc:sldChg chg="add replId">
        <pc:chgData name="Dawn Goshko" userId="S::dgoshko@summithill.org::c36942ce-cb0e-4210-8eee-c40e601c8260" providerId="AD" clId="Web-{690677F2-CDA1-4977-B055-B0829DBA97A3}" dt="2019-02-01T17:16:49.195" v="26"/>
        <pc:sldMkLst>
          <pc:docMk/>
          <pc:sldMk cId="3216336210" sldId="272"/>
        </pc:sldMkLst>
      </pc:sldChg>
      <pc:sldChg chg="add replId">
        <pc:chgData name="Dawn Goshko" userId="S::dgoshko@summithill.org::c36942ce-cb0e-4210-8eee-c40e601c8260" providerId="AD" clId="Web-{690677F2-CDA1-4977-B055-B0829DBA97A3}" dt="2019-02-01T17:16:50.410" v="27"/>
        <pc:sldMkLst>
          <pc:docMk/>
          <pc:sldMk cId="323252424" sldId="273"/>
        </pc:sldMkLst>
      </pc:sldChg>
      <pc:sldChg chg="add replId">
        <pc:chgData name="Dawn Goshko" userId="S::dgoshko@summithill.org::c36942ce-cb0e-4210-8eee-c40e601c8260" providerId="AD" clId="Web-{690677F2-CDA1-4977-B055-B0829DBA97A3}" dt="2019-02-01T17:16:51.442" v="28"/>
        <pc:sldMkLst>
          <pc:docMk/>
          <pc:sldMk cId="2035023008" sldId="274"/>
        </pc:sldMkLst>
      </pc:sldChg>
      <pc:sldChg chg="add replId">
        <pc:chgData name="Dawn Goshko" userId="S::dgoshko@summithill.org::c36942ce-cb0e-4210-8eee-c40e601c8260" providerId="AD" clId="Web-{690677F2-CDA1-4977-B055-B0829DBA97A3}" dt="2019-02-01T17:16:54.285" v="29"/>
        <pc:sldMkLst>
          <pc:docMk/>
          <pc:sldMk cId="1854570909" sldId="275"/>
        </pc:sldMkLst>
      </pc:sldChg>
      <pc:sldChg chg="add replId">
        <pc:chgData name="Dawn Goshko" userId="S::dgoshko@summithill.org::c36942ce-cb0e-4210-8eee-c40e601c8260" providerId="AD" clId="Web-{690677F2-CDA1-4977-B055-B0829DBA97A3}" dt="2019-02-01T17:16:55.223" v="30"/>
        <pc:sldMkLst>
          <pc:docMk/>
          <pc:sldMk cId="1488162188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Text Features</a:t>
            </a:r>
            <a:br>
              <a:rPr lang="en-US" dirty="0">
                <a:cs typeface="Calibri Light"/>
              </a:rPr>
            </a:br>
            <a:r>
              <a:rPr lang="en-US">
                <a:cs typeface="Calibri Light"/>
              </a:rPr>
              <a:t>Using Snip it tool</a:t>
            </a:r>
            <a:br>
              <a:rPr lang="en-US" dirty="0">
                <a:cs typeface="Calibri Light"/>
              </a:rPr>
            </a:br>
            <a:endParaRPr lang="en-US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drawing intended to explain how something works; a drawing showing the relation between the parts.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 line of text serving to indicate what the passage below it is about.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483A51-7DFC-47EB-96EE-F86F90631F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Words that are slanted to the right. It calls attention to important words or terms. It shows which words can be found in the glossary.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46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Words underneath/ beside photographs, illustrations or charts explaining what it is or what it is about.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18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list that shows the major chapters and parts of the book as well as the page numbers.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85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Text that is heavier and darker than the rest of the text. It can be used to show which words can be found in the glossary.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03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secondary heading added underneath a subject heading. It is used to divide entries under the subject into more specific subcategories.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36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Boxes of information to the side of the main text/columns.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2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visual representation showing how 2 or more sets are related to each other plotted with reference to a set of axes.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70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Pages at the back of the book that tell where to find important topics in the book. It lists the page number the term is found on.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6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Is an alphabetical list of terms with the definitions for those terms. It usually appears at the end of a book and includes terms which are newly introduced.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12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47008-70EC-4D1F-9EB7-5067DACA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A9E3B-216C-4E2D-8659-6103F48794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visual representation of events in history displayed in chronological order.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841C2-B62C-4F12-B6AC-46EA24CEFD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14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88315-722F-4094-B53A-0625B0AE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1B43D-900E-474E-AE64-753C501919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note of text placed at the bottom of a page in a document that provides additional information.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9F68F-1678-49A5-99A6-F76CD65C41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4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Name of a literary work. It gives the reader an idea about what will be read in the book.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9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Information presented in visual form to tell you where something is or where it happened. It helps to understand where places are located.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visual representation of data, visual depiction of information that is quick and easy to read.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section at the back of a book or document that gives additional information that is important to but is not in the main text.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9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picture that emphasizes key points and adds interest.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symbol used to introduce items in a list. Bullet points are used to create a list and make it </a:t>
            </a:r>
            <a:r>
              <a:rPr lang="en-US">
                <a:cs typeface="Calibri"/>
              </a:rPr>
              <a:t>easier to read and understand.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3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E59-A802-40E8-8E52-B63523B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9817-49AB-430A-A73D-228BC2E8D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 list of facts or numbers arranged in a special order, usually in rows and columns. 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5F11A-25A9-43FC-9E64-A414CD2F8F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4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Text Features Using Snip it tool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261</cp:revision>
  <dcterms:created xsi:type="dcterms:W3CDTF">2013-07-15T20:26:40Z</dcterms:created>
  <dcterms:modified xsi:type="dcterms:W3CDTF">2019-02-04T16:43:22Z</dcterms:modified>
</cp:coreProperties>
</file>