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900"/>
    <a:srgbClr val="423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9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8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1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0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7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1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1EBBA-74B6-4B72-9934-20EF306903CB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9992C-981C-44F4-802B-0A2AB06CE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2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image" Target="../media/image10.JPG"/><Relationship Id="rId2" Type="http://schemas.openxmlformats.org/officeDocument/2006/relationships/tags" Target="../tags/tag61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image" Target="../media/image11.JPG"/><Relationship Id="rId2" Type="http://schemas.openxmlformats.org/officeDocument/2006/relationships/tags" Target="../tags/tag76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10" Type="http://schemas.openxmlformats.org/officeDocument/2006/relationships/tags" Target="../tags/tag84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tags" Target="../tags/tag102.xml"/><Relationship Id="rId18" Type="http://schemas.openxmlformats.org/officeDocument/2006/relationships/image" Target="../media/image12.JP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6" Type="http://schemas.openxmlformats.org/officeDocument/2006/relationships/tags" Target="../tags/tag105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5" Type="http://schemas.openxmlformats.org/officeDocument/2006/relationships/tags" Target="../tags/tag10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tags" Target="../tags/tag10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10" Type="http://schemas.openxmlformats.org/officeDocument/2006/relationships/tags" Target="../tags/tag115.xml"/><Relationship Id="rId19" Type="http://schemas.openxmlformats.org/officeDocument/2006/relationships/image" Target="../media/image13.JPG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" Type="http://schemas.openxmlformats.org/officeDocument/2006/relationships/tags" Target="../tags/tag124.xml"/><Relationship Id="rId16" Type="http://schemas.openxmlformats.org/officeDocument/2006/relationships/tags" Target="../tags/tag138.xml"/><Relationship Id="rId20" Type="http://schemas.openxmlformats.org/officeDocument/2006/relationships/image" Target="../media/image14.JPG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10" Type="http://schemas.openxmlformats.org/officeDocument/2006/relationships/tags" Target="../tags/tag132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3" Type="http://schemas.openxmlformats.org/officeDocument/2006/relationships/tags" Target="../tags/tag143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0" Type="http://schemas.openxmlformats.org/officeDocument/2006/relationships/tags" Target="../tags/tag160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3" Type="http://schemas.openxmlformats.org/officeDocument/2006/relationships/tags" Target="../tags/tag163.xml"/><Relationship Id="rId21" Type="http://schemas.openxmlformats.org/officeDocument/2006/relationships/tags" Target="../tags/tag181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tags" Target="../tags/tag180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image" Target="../media/image16.JPG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24" Type="http://schemas.openxmlformats.org/officeDocument/2006/relationships/image" Target="../media/image17.JPG"/><Relationship Id="rId5" Type="http://schemas.openxmlformats.org/officeDocument/2006/relationships/tags" Target="../tags/tag186.xml"/><Relationship Id="rId15" Type="http://schemas.openxmlformats.org/officeDocument/2006/relationships/tags" Target="../tags/tag196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191.xml"/><Relationship Id="rId19" Type="http://schemas.openxmlformats.org/officeDocument/2006/relationships/tags" Target="../tags/tag200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tags" Target="../tags/tag20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tags" Target="../tags/tag216.xml"/><Relationship Id="rId18" Type="http://schemas.openxmlformats.org/officeDocument/2006/relationships/tags" Target="../tags/tag221.xml"/><Relationship Id="rId3" Type="http://schemas.openxmlformats.org/officeDocument/2006/relationships/tags" Target="../tags/tag206.xml"/><Relationship Id="rId21" Type="http://schemas.openxmlformats.org/officeDocument/2006/relationships/tags" Target="../tags/tag224.xml"/><Relationship Id="rId7" Type="http://schemas.openxmlformats.org/officeDocument/2006/relationships/tags" Target="../tags/tag210.xml"/><Relationship Id="rId12" Type="http://schemas.openxmlformats.org/officeDocument/2006/relationships/tags" Target="../tags/tag215.xml"/><Relationship Id="rId17" Type="http://schemas.openxmlformats.org/officeDocument/2006/relationships/tags" Target="../tags/tag220.xml"/><Relationship Id="rId2" Type="http://schemas.openxmlformats.org/officeDocument/2006/relationships/tags" Target="../tags/tag205.xml"/><Relationship Id="rId16" Type="http://schemas.openxmlformats.org/officeDocument/2006/relationships/tags" Target="../tags/tag219.xml"/><Relationship Id="rId20" Type="http://schemas.openxmlformats.org/officeDocument/2006/relationships/tags" Target="../tags/tag223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tags" Target="../tags/tag214.xml"/><Relationship Id="rId24" Type="http://schemas.openxmlformats.org/officeDocument/2006/relationships/image" Target="../media/image18.JPG"/><Relationship Id="rId5" Type="http://schemas.openxmlformats.org/officeDocument/2006/relationships/tags" Target="../tags/tag208.xml"/><Relationship Id="rId15" Type="http://schemas.openxmlformats.org/officeDocument/2006/relationships/tags" Target="../tags/tag218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213.xml"/><Relationship Id="rId19" Type="http://schemas.openxmlformats.org/officeDocument/2006/relationships/tags" Target="../tags/tag222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tags" Target="../tags/tag217.xml"/><Relationship Id="rId22" Type="http://schemas.openxmlformats.org/officeDocument/2006/relationships/tags" Target="../tags/tag2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26" Type="http://schemas.openxmlformats.org/officeDocument/2006/relationships/image" Target="../media/image19.JPG"/><Relationship Id="rId3" Type="http://schemas.openxmlformats.org/officeDocument/2006/relationships/tags" Target="../tags/tag228.xml"/><Relationship Id="rId21" Type="http://schemas.openxmlformats.org/officeDocument/2006/relationships/tags" Target="../tags/tag246.xml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0" Type="http://schemas.openxmlformats.org/officeDocument/2006/relationships/tags" Target="../tags/tag245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24" Type="http://schemas.openxmlformats.org/officeDocument/2006/relationships/tags" Target="../tags/tag249.xml"/><Relationship Id="rId5" Type="http://schemas.openxmlformats.org/officeDocument/2006/relationships/tags" Target="../tags/tag230.xml"/><Relationship Id="rId15" Type="http://schemas.openxmlformats.org/officeDocument/2006/relationships/tags" Target="../tags/tag240.xml"/><Relationship Id="rId23" Type="http://schemas.openxmlformats.org/officeDocument/2006/relationships/tags" Target="../tags/tag248.xml"/><Relationship Id="rId10" Type="http://schemas.openxmlformats.org/officeDocument/2006/relationships/tags" Target="../tags/tag235.xml"/><Relationship Id="rId19" Type="http://schemas.openxmlformats.org/officeDocument/2006/relationships/tags" Target="../tags/tag244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Relationship Id="rId22" Type="http://schemas.openxmlformats.org/officeDocument/2006/relationships/tags" Target="../tags/tag2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26" Type="http://schemas.openxmlformats.org/officeDocument/2006/relationships/tags" Target="../tags/tag275.xml"/><Relationship Id="rId3" Type="http://schemas.openxmlformats.org/officeDocument/2006/relationships/tags" Target="../tags/tag252.xml"/><Relationship Id="rId21" Type="http://schemas.openxmlformats.org/officeDocument/2006/relationships/tags" Target="../tags/tag270.xml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25" Type="http://schemas.openxmlformats.org/officeDocument/2006/relationships/tags" Target="../tags/tag274.xml"/><Relationship Id="rId2" Type="http://schemas.openxmlformats.org/officeDocument/2006/relationships/tags" Target="../tags/tag251.xml"/><Relationship Id="rId16" Type="http://schemas.openxmlformats.org/officeDocument/2006/relationships/tags" Target="../tags/tag265.xml"/><Relationship Id="rId20" Type="http://schemas.openxmlformats.org/officeDocument/2006/relationships/tags" Target="../tags/tag269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24" Type="http://schemas.openxmlformats.org/officeDocument/2006/relationships/tags" Target="../tags/tag273.xml"/><Relationship Id="rId5" Type="http://schemas.openxmlformats.org/officeDocument/2006/relationships/tags" Target="../tags/tag254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image" Target="../media/image20.JPG"/><Relationship Id="rId10" Type="http://schemas.openxmlformats.org/officeDocument/2006/relationships/tags" Target="../tags/tag259.xml"/><Relationship Id="rId19" Type="http://schemas.openxmlformats.org/officeDocument/2006/relationships/tags" Target="../tags/tag268.xml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tags" Target="../tags/tag263.xml"/><Relationship Id="rId22" Type="http://schemas.openxmlformats.org/officeDocument/2006/relationships/tags" Target="../tags/tag271.xml"/><Relationship Id="rId27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tags" Target="../tags/tag288.xml"/><Relationship Id="rId18" Type="http://schemas.openxmlformats.org/officeDocument/2006/relationships/tags" Target="../tags/tag293.xml"/><Relationship Id="rId26" Type="http://schemas.openxmlformats.org/officeDocument/2006/relationships/tags" Target="../tags/tag301.xml"/><Relationship Id="rId3" Type="http://schemas.openxmlformats.org/officeDocument/2006/relationships/tags" Target="../tags/tag278.xml"/><Relationship Id="rId21" Type="http://schemas.openxmlformats.org/officeDocument/2006/relationships/tags" Target="../tags/tag296.xml"/><Relationship Id="rId7" Type="http://schemas.openxmlformats.org/officeDocument/2006/relationships/tags" Target="../tags/tag282.xml"/><Relationship Id="rId12" Type="http://schemas.openxmlformats.org/officeDocument/2006/relationships/tags" Target="../tags/tag287.xml"/><Relationship Id="rId17" Type="http://schemas.openxmlformats.org/officeDocument/2006/relationships/tags" Target="../tags/tag292.xml"/><Relationship Id="rId25" Type="http://schemas.openxmlformats.org/officeDocument/2006/relationships/tags" Target="../tags/tag300.xml"/><Relationship Id="rId2" Type="http://schemas.openxmlformats.org/officeDocument/2006/relationships/tags" Target="../tags/tag277.xml"/><Relationship Id="rId16" Type="http://schemas.openxmlformats.org/officeDocument/2006/relationships/tags" Target="../tags/tag291.xml"/><Relationship Id="rId20" Type="http://schemas.openxmlformats.org/officeDocument/2006/relationships/tags" Target="../tags/tag295.xml"/><Relationship Id="rId29" Type="http://schemas.openxmlformats.org/officeDocument/2006/relationships/slideLayout" Target="../slideLayouts/slideLayout1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tags" Target="../tags/tag286.xml"/><Relationship Id="rId24" Type="http://schemas.openxmlformats.org/officeDocument/2006/relationships/tags" Target="../tags/tag299.xml"/><Relationship Id="rId5" Type="http://schemas.openxmlformats.org/officeDocument/2006/relationships/tags" Target="../tags/tag280.xml"/><Relationship Id="rId15" Type="http://schemas.openxmlformats.org/officeDocument/2006/relationships/tags" Target="../tags/tag290.xml"/><Relationship Id="rId23" Type="http://schemas.openxmlformats.org/officeDocument/2006/relationships/tags" Target="../tags/tag298.xml"/><Relationship Id="rId28" Type="http://schemas.openxmlformats.org/officeDocument/2006/relationships/tags" Target="../tags/tag303.xml"/><Relationship Id="rId10" Type="http://schemas.openxmlformats.org/officeDocument/2006/relationships/tags" Target="../tags/tag285.xml"/><Relationship Id="rId19" Type="http://schemas.openxmlformats.org/officeDocument/2006/relationships/tags" Target="../tags/tag294.xml"/><Relationship Id="rId4" Type="http://schemas.openxmlformats.org/officeDocument/2006/relationships/tags" Target="../tags/tag279.xml"/><Relationship Id="rId9" Type="http://schemas.openxmlformats.org/officeDocument/2006/relationships/tags" Target="../tags/tag284.xml"/><Relationship Id="rId14" Type="http://schemas.openxmlformats.org/officeDocument/2006/relationships/tags" Target="../tags/tag289.xml"/><Relationship Id="rId22" Type="http://schemas.openxmlformats.org/officeDocument/2006/relationships/tags" Target="../tags/tag297.xml"/><Relationship Id="rId27" Type="http://schemas.openxmlformats.org/officeDocument/2006/relationships/tags" Target="../tags/tag302.xml"/><Relationship Id="rId30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13" Type="http://schemas.openxmlformats.org/officeDocument/2006/relationships/tags" Target="../tags/tag316.xml"/><Relationship Id="rId18" Type="http://schemas.openxmlformats.org/officeDocument/2006/relationships/tags" Target="../tags/tag321.xml"/><Relationship Id="rId26" Type="http://schemas.openxmlformats.org/officeDocument/2006/relationships/tags" Target="../tags/tag329.xml"/><Relationship Id="rId3" Type="http://schemas.openxmlformats.org/officeDocument/2006/relationships/tags" Target="../tags/tag306.xml"/><Relationship Id="rId21" Type="http://schemas.openxmlformats.org/officeDocument/2006/relationships/tags" Target="../tags/tag324.xml"/><Relationship Id="rId7" Type="http://schemas.openxmlformats.org/officeDocument/2006/relationships/tags" Target="../tags/tag310.xml"/><Relationship Id="rId12" Type="http://schemas.openxmlformats.org/officeDocument/2006/relationships/tags" Target="../tags/tag315.xml"/><Relationship Id="rId17" Type="http://schemas.openxmlformats.org/officeDocument/2006/relationships/tags" Target="../tags/tag320.xml"/><Relationship Id="rId25" Type="http://schemas.openxmlformats.org/officeDocument/2006/relationships/tags" Target="../tags/tag328.xml"/><Relationship Id="rId2" Type="http://schemas.openxmlformats.org/officeDocument/2006/relationships/tags" Target="../tags/tag305.xml"/><Relationship Id="rId16" Type="http://schemas.openxmlformats.org/officeDocument/2006/relationships/tags" Target="../tags/tag319.xml"/><Relationship Id="rId20" Type="http://schemas.openxmlformats.org/officeDocument/2006/relationships/tags" Target="../tags/tag323.xml"/><Relationship Id="rId29" Type="http://schemas.openxmlformats.org/officeDocument/2006/relationships/tags" Target="../tags/tag332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tags" Target="../tags/tag314.xml"/><Relationship Id="rId24" Type="http://schemas.openxmlformats.org/officeDocument/2006/relationships/tags" Target="../tags/tag327.xml"/><Relationship Id="rId32" Type="http://schemas.openxmlformats.org/officeDocument/2006/relationships/image" Target="../media/image22.JPG"/><Relationship Id="rId5" Type="http://schemas.openxmlformats.org/officeDocument/2006/relationships/tags" Target="../tags/tag308.xml"/><Relationship Id="rId15" Type="http://schemas.openxmlformats.org/officeDocument/2006/relationships/tags" Target="../tags/tag318.xml"/><Relationship Id="rId23" Type="http://schemas.openxmlformats.org/officeDocument/2006/relationships/tags" Target="../tags/tag326.xml"/><Relationship Id="rId28" Type="http://schemas.openxmlformats.org/officeDocument/2006/relationships/tags" Target="../tags/tag331.xml"/><Relationship Id="rId10" Type="http://schemas.openxmlformats.org/officeDocument/2006/relationships/tags" Target="../tags/tag313.xml"/><Relationship Id="rId19" Type="http://schemas.openxmlformats.org/officeDocument/2006/relationships/tags" Target="../tags/tag322.xml"/><Relationship Id="rId31" Type="http://schemas.openxmlformats.org/officeDocument/2006/relationships/slideLayout" Target="../slideLayouts/slideLayout1.xml"/><Relationship Id="rId4" Type="http://schemas.openxmlformats.org/officeDocument/2006/relationships/tags" Target="../tags/tag307.xml"/><Relationship Id="rId9" Type="http://schemas.openxmlformats.org/officeDocument/2006/relationships/tags" Target="../tags/tag312.xml"/><Relationship Id="rId14" Type="http://schemas.openxmlformats.org/officeDocument/2006/relationships/tags" Target="../tags/tag317.xml"/><Relationship Id="rId22" Type="http://schemas.openxmlformats.org/officeDocument/2006/relationships/tags" Target="../tags/tag325.xml"/><Relationship Id="rId27" Type="http://schemas.openxmlformats.org/officeDocument/2006/relationships/tags" Target="../tags/tag330.xml"/><Relationship Id="rId30" Type="http://schemas.openxmlformats.org/officeDocument/2006/relationships/tags" Target="../tags/tag33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tags" Target="../tags/tag346.xml"/><Relationship Id="rId18" Type="http://schemas.openxmlformats.org/officeDocument/2006/relationships/tags" Target="../tags/tag351.xml"/><Relationship Id="rId26" Type="http://schemas.openxmlformats.org/officeDocument/2006/relationships/tags" Target="../tags/tag359.xml"/><Relationship Id="rId3" Type="http://schemas.openxmlformats.org/officeDocument/2006/relationships/tags" Target="../tags/tag336.xml"/><Relationship Id="rId21" Type="http://schemas.openxmlformats.org/officeDocument/2006/relationships/tags" Target="../tags/tag354.xml"/><Relationship Id="rId34" Type="http://schemas.openxmlformats.org/officeDocument/2006/relationships/image" Target="../media/image23.JPG"/><Relationship Id="rId7" Type="http://schemas.openxmlformats.org/officeDocument/2006/relationships/tags" Target="../tags/tag340.xml"/><Relationship Id="rId12" Type="http://schemas.openxmlformats.org/officeDocument/2006/relationships/tags" Target="../tags/tag345.xml"/><Relationship Id="rId17" Type="http://schemas.openxmlformats.org/officeDocument/2006/relationships/tags" Target="../tags/tag350.xml"/><Relationship Id="rId25" Type="http://schemas.openxmlformats.org/officeDocument/2006/relationships/tags" Target="../tags/tag358.xml"/><Relationship Id="rId33" Type="http://schemas.openxmlformats.org/officeDocument/2006/relationships/slideLayout" Target="../slideLayouts/slideLayout1.xml"/><Relationship Id="rId2" Type="http://schemas.openxmlformats.org/officeDocument/2006/relationships/tags" Target="../tags/tag335.xml"/><Relationship Id="rId16" Type="http://schemas.openxmlformats.org/officeDocument/2006/relationships/tags" Target="../tags/tag349.xml"/><Relationship Id="rId20" Type="http://schemas.openxmlformats.org/officeDocument/2006/relationships/tags" Target="../tags/tag353.xml"/><Relationship Id="rId29" Type="http://schemas.openxmlformats.org/officeDocument/2006/relationships/tags" Target="../tags/tag362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24" Type="http://schemas.openxmlformats.org/officeDocument/2006/relationships/tags" Target="../tags/tag357.xml"/><Relationship Id="rId32" Type="http://schemas.openxmlformats.org/officeDocument/2006/relationships/tags" Target="../tags/tag365.xml"/><Relationship Id="rId5" Type="http://schemas.openxmlformats.org/officeDocument/2006/relationships/tags" Target="../tags/tag338.xml"/><Relationship Id="rId15" Type="http://schemas.openxmlformats.org/officeDocument/2006/relationships/tags" Target="../tags/tag348.xml"/><Relationship Id="rId23" Type="http://schemas.openxmlformats.org/officeDocument/2006/relationships/tags" Target="../tags/tag356.xml"/><Relationship Id="rId28" Type="http://schemas.openxmlformats.org/officeDocument/2006/relationships/tags" Target="../tags/tag361.xml"/><Relationship Id="rId10" Type="http://schemas.openxmlformats.org/officeDocument/2006/relationships/tags" Target="../tags/tag343.xml"/><Relationship Id="rId19" Type="http://schemas.openxmlformats.org/officeDocument/2006/relationships/tags" Target="../tags/tag352.xml"/><Relationship Id="rId31" Type="http://schemas.openxmlformats.org/officeDocument/2006/relationships/tags" Target="../tags/tag364.xml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tags" Target="../tags/tag347.xml"/><Relationship Id="rId22" Type="http://schemas.openxmlformats.org/officeDocument/2006/relationships/tags" Target="../tags/tag355.xml"/><Relationship Id="rId27" Type="http://schemas.openxmlformats.org/officeDocument/2006/relationships/tags" Target="../tags/tag360.xml"/><Relationship Id="rId30" Type="http://schemas.openxmlformats.org/officeDocument/2006/relationships/tags" Target="../tags/tag36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13" Type="http://schemas.openxmlformats.org/officeDocument/2006/relationships/tags" Target="../tags/tag378.xml"/><Relationship Id="rId18" Type="http://schemas.openxmlformats.org/officeDocument/2006/relationships/tags" Target="../tags/tag383.xml"/><Relationship Id="rId26" Type="http://schemas.openxmlformats.org/officeDocument/2006/relationships/tags" Target="../tags/tag391.xml"/><Relationship Id="rId3" Type="http://schemas.openxmlformats.org/officeDocument/2006/relationships/tags" Target="../tags/tag368.xml"/><Relationship Id="rId21" Type="http://schemas.openxmlformats.org/officeDocument/2006/relationships/tags" Target="../tags/tag386.xml"/><Relationship Id="rId34" Type="http://schemas.openxmlformats.org/officeDocument/2006/relationships/slideLayout" Target="../slideLayouts/slideLayout1.xml"/><Relationship Id="rId7" Type="http://schemas.openxmlformats.org/officeDocument/2006/relationships/tags" Target="../tags/tag372.xml"/><Relationship Id="rId12" Type="http://schemas.openxmlformats.org/officeDocument/2006/relationships/tags" Target="../tags/tag377.xml"/><Relationship Id="rId17" Type="http://schemas.openxmlformats.org/officeDocument/2006/relationships/tags" Target="../tags/tag382.xml"/><Relationship Id="rId25" Type="http://schemas.openxmlformats.org/officeDocument/2006/relationships/tags" Target="../tags/tag390.xml"/><Relationship Id="rId33" Type="http://schemas.openxmlformats.org/officeDocument/2006/relationships/tags" Target="../tags/tag398.xml"/><Relationship Id="rId2" Type="http://schemas.openxmlformats.org/officeDocument/2006/relationships/tags" Target="../tags/tag367.xml"/><Relationship Id="rId16" Type="http://schemas.openxmlformats.org/officeDocument/2006/relationships/tags" Target="../tags/tag381.xml"/><Relationship Id="rId20" Type="http://schemas.openxmlformats.org/officeDocument/2006/relationships/tags" Target="../tags/tag385.xml"/><Relationship Id="rId29" Type="http://schemas.openxmlformats.org/officeDocument/2006/relationships/tags" Target="../tags/tag394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tags" Target="../tags/tag376.xml"/><Relationship Id="rId24" Type="http://schemas.openxmlformats.org/officeDocument/2006/relationships/tags" Target="../tags/tag389.xml"/><Relationship Id="rId32" Type="http://schemas.openxmlformats.org/officeDocument/2006/relationships/tags" Target="../tags/tag397.xml"/><Relationship Id="rId5" Type="http://schemas.openxmlformats.org/officeDocument/2006/relationships/tags" Target="../tags/tag370.xml"/><Relationship Id="rId15" Type="http://schemas.openxmlformats.org/officeDocument/2006/relationships/tags" Target="../tags/tag380.xml"/><Relationship Id="rId23" Type="http://schemas.openxmlformats.org/officeDocument/2006/relationships/tags" Target="../tags/tag388.xml"/><Relationship Id="rId28" Type="http://schemas.openxmlformats.org/officeDocument/2006/relationships/tags" Target="../tags/tag393.xml"/><Relationship Id="rId10" Type="http://schemas.openxmlformats.org/officeDocument/2006/relationships/tags" Target="../tags/tag375.xml"/><Relationship Id="rId19" Type="http://schemas.openxmlformats.org/officeDocument/2006/relationships/tags" Target="../tags/tag384.xml"/><Relationship Id="rId31" Type="http://schemas.openxmlformats.org/officeDocument/2006/relationships/tags" Target="../tags/tag396.xml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tags" Target="../tags/tag379.xml"/><Relationship Id="rId22" Type="http://schemas.openxmlformats.org/officeDocument/2006/relationships/tags" Target="../tags/tag387.xml"/><Relationship Id="rId27" Type="http://schemas.openxmlformats.org/officeDocument/2006/relationships/tags" Target="../tags/tag392.xml"/><Relationship Id="rId30" Type="http://schemas.openxmlformats.org/officeDocument/2006/relationships/tags" Target="../tags/tag395.xml"/><Relationship Id="rId35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tags" Target="../tags/tag411.xml"/><Relationship Id="rId18" Type="http://schemas.openxmlformats.org/officeDocument/2006/relationships/tags" Target="../tags/tag416.xml"/><Relationship Id="rId26" Type="http://schemas.openxmlformats.org/officeDocument/2006/relationships/tags" Target="../tags/tag424.xml"/><Relationship Id="rId3" Type="http://schemas.openxmlformats.org/officeDocument/2006/relationships/tags" Target="../tags/tag401.xml"/><Relationship Id="rId21" Type="http://schemas.openxmlformats.org/officeDocument/2006/relationships/tags" Target="../tags/tag419.xml"/><Relationship Id="rId34" Type="http://schemas.openxmlformats.org/officeDocument/2006/relationships/tags" Target="../tags/tag432.xml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tags" Target="../tags/tag415.xml"/><Relationship Id="rId25" Type="http://schemas.openxmlformats.org/officeDocument/2006/relationships/tags" Target="../tags/tag423.xml"/><Relationship Id="rId33" Type="http://schemas.openxmlformats.org/officeDocument/2006/relationships/tags" Target="../tags/tag431.xml"/><Relationship Id="rId2" Type="http://schemas.openxmlformats.org/officeDocument/2006/relationships/tags" Target="../tags/tag400.xml"/><Relationship Id="rId16" Type="http://schemas.openxmlformats.org/officeDocument/2006/relationships/tags" Target="../tags/tag414.xml"/><Relationship Id="rId20" Type="http://schemas.openxmlformats.org/officeDocument/2006/relationships/tags" Target="../tags/tag418.xml"/><Relationship Id="rId29" Type="http://schemas.openxmlformats.org/officeDocument/2006/relationships/tags" Target="../tags/tag427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24" Type="http://schemas.openxmlformats.org/officeDocument/2006/relationships/tags" Target="../tags/tag422.xml"/><Relationship Id="rId32" Type="http://schemas.openxmlformats.org/officeDocument/2006/relationships/tags" Target="../tags/tag430.xml"/><Relationship Id="rId5" Type="http://schemas.openxmlformats.org/officeDocument/2006/relationships/tags" Target="../tags/tag403.xml"/><Relationship Id="rId15" Type="http://schemas.openxmlformats.org/officeDocument/2006/relationships/tags" Target="../tags/tag413.xml"/><Relationship Id="rId23" Type="http://schemas.openxmlformats.org/officeDocument/2006/relationships/tags" Target="../tags/tag421.xml"/><Relationship Id="rId28" Type="http://schemas.openxmlformats.org/officeDocument/2006/relationships/tags" Target="../tags/tag426.xml"/><Relationship Id="rId36" Type="http://schemas.openxmlformats.org/officeDocument/2006/relationships/image" Target="../media/image25.JPG"/><Relationship Id="rId10" Type="http://schemas.openxmlformats.org/officeDocument/2006/relationships/tags" Target="../tags/tag408.xml"/><Relationship Id="rId19" Type="http://schemas.openxmlformats.org/officeDocument/2006/relationships/tags" Target="../tags/tag417.xml"/><Relationship Id="rId31" Type="http://schemas.openxmlformats.org/officeDocument/2006/relationships/tags" Target="../tags/tag429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tags" Target="../tags/tag412.xml"/><Relationship Id="rId22" Type="http://schemas.openxmlformats.org/officeDocument/2006/relationships/tags" Target="../tags/tag420.xml"/><Relationship Id="rId27" Type="http://schemas.openxmlformats.org/officeDocument/2006/relationships/tags" Target="../tags/tag425.xml"/><Relationship Id="rId30" Type="http://schemas.openxmlformats.org/officeDocument/2006/relationships/tags" Target="../tags/tag428.xml"/><Relationship Id="rId35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40.xml"/><Relationship Id="rId13" Type="http://schemas.openxmlformats.org/officeDocument/2006/relationships/tags" Target="../tags/tag445.xml"/><Relationship Id="rId18" Type="http://schemas.openxmlformats.org/officeDocument/2006/relationships/tags" Target="../tags/tag450.xml"/><Relationship Id="rId26" Type="http://schemas.openxmlformats.org/officeDocument/2006/relationships/tags" Target="../tags/tag458.xml"/><Relationship Id="rId3" Type="http://schemas.openxmlformats.org/officeDocument/2006/relationships/tags" Target="../tags/tag435.xml"/><Relationship Id="rId21" Type="http://schemas.openxmlformats.org/officeDocument/2006/relationships/tags" Target="../tags/tag453.xml"/><Relationship Id="rId34" Type="http://schemas.openxmlformats.org/officeDocument/2006/relationships/tags" Target="../tags/tag466.xml"/><Relationship Id="rId7" Type="http://schemas.openxmlformats.org/officeDocument/2006/relationships/tags" Target="../tags/tag439.xml"/><Relationship Id="rId12" Type="http://schemas.openxmlformats.org/officeDocument/2006/relationships/tags" Target="../tags/tag444.xml"/><Relationship Id="rId17" Type="http://schemas.openxmlformats.org/officeDocument/2006/relationships/tags" Target="../tags/tag449.xml"/><Relationship Id="rId25" Type="http://schemas.openxmlformats.org/officeDocument/2006/relationships/tags" Target="../tags/tag457.xml"/><Relationship Id="rId33" Type="http://schemas.openxmlformats.org/officeDocument/2006/relationships/tags" Target="../tags/tag465.xml"/><Relationship Id="rId2" Type="http://schemas.openxmlformats.org/officeDocument/2006/relationships/tags" Target="../tags/tag434.xml"/><Relationship Id="rId16" Type="http://schemas.openxmlformats.org/officeDocument/2006/relationships/tags" Target="../tags/tag448.xml"/><Relationship Id="rId20" Type="http://schemas.openxmlformats.org/officeDocument/2006/relationships/tags" Target="../tags/tag452.xml"/><Relationship Id="rId29" Type="http://schemas.openxmlformats.org/officeDocument/2006/relationships/tags" Target="../tags/tag461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tags" Target="../tags/tag443.xml"/><Relationship Id="rId24" Type="http://schemas.openxmlformats.org/officeDocument/2006/relationships/tags" Target="../tags/tag456.xml"/><Relationship Id="rId32" Type="http://schemas.openxmlformats.org/officeDocument/2006/relationships/tags" Target="../tags/tag464.xml"/><Relationship Id="rId37" Type="http://schemas.openxmlformats.org/officeDocument/2006/relationships/image" Target="../media/image26.JPG"/><Relationship Id="rId5" Type="http://schemas.openxmlformats.org/officeDocument/2006/relationships/tags" Target="../tags/tag437.xml"/><Relationship Id="rId15" Type="http://schemas.openxmlformats.org/officeDocument/2006/relationships/tags" Target="../tags/tag447.xml"/><Relationship Id="rId23" Type="http://schemas.openxmlformats.org/officeDocument/2006/relationships/tags" Target="../tags/tag455.xml"/><Relationship Id="rId28" Type="http://schemas.openxmlformats.org/officeDocument/2006/relationships/tags" Target="../tags/tag460.xml"/><Relationship Id="rId36" Type="http://schemas.openxmlformats.org/officeDocument/2006/relationships/slideLayout" Target="../slideLayouts/slideLayout1.xml"/><Relationship Id="rId10" Type="http://schemas.openxmlformats.org/officeDocument/2006/relationships/tags" Target="../tags/tag442.xml"/><Relationship Id="rId19" Type="http://schemas.openxmlformats.org/officeDocument/2006/relationships/tags" Target="../tags/tag451.xml"/><Relationship Id="rId31" Type="http://schemas.openxmlformats.org/officeDocument/2006/relationships/tags" Target="../tags/tag463.xml"/><Relationship Id="rId4" Type="http://schemas.openxmlformats.org/officeDocument/2006/relationships/tags" Target="../tags/tag436.xml"/><Relationship Id="rId9" Type="http://schemas.openxmlformats.org/officeDocument/2006/relationships/tags" Target="../tags/tag441.xml"/><Relationship Id="rId14" Type="http://schemas.openxmlformats.org/officeDocument/2006/relationships/tags" Target="../tags/tag446.xml"/><Relationship Id="rId22" Type="http://schemas.openxmlformats.org/officeDocument/2006/relationships/tags" Target="../tags/tag454.xml"/><Relationship Id="rId27" Type="http://schemas.openxmlformats.org/officeDocument/2006/relationships/tags" Target="../tags/tag459.xml"/><Relationship Id="rId30" Type="http://schemas.openxmlformats.org/officeDocument/2006/relationships/tags" Target="../tags/tag462.xml"/><Relationship Id="rId35" Type="http://schemas.openxmlformats.org/officeDocument/2006/relationships/tags" Target="../tags/tag46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tags" Target="../tags/tag480.xml"/><Relationship Id="rId18" Type="http://schemas.openxmlformats.org/officeDocument/2006/relationships/tags" Target="../tags/tag485.xml"/><Relationship Id="rId26" Type="http://schemas.openxmlformats.org/officeDocument/2006/relationships/tags" Target="../tags/tag493.xml"/><Relationship Id="rId3" Type="http://schemas.openxmlformats.org/officeDocument/2006/relationships/tags" Target="../tags/tag470.xml"/><Relationship Id="rId21" Type="http://schemas.openxmlformats.org/officeDocument/2006/relationships/tags" Target="../tags/tag488.xml"/><Relationship Id="rId34" Type="http://schemas.openxmlformats.org/officeDocument/2006/relationships/tags" Target="../tags/tag501.xml"/><Relationship Id="rId7" Type="http://schemas.openxmlformats.org/officeDocument/2006/relationships/tags" Target="../tags/tag474.xml"/><Relationship Id="rId12" Type="http://schemas.openxmlformats.org/officeDocument/2006/relationships/tags" Target="../tags/tag479.xml"/><Relationship Id="rId17" Type="http://schemas.openxmlformats.org/officeDocument/2006/relationships/tags" Target="../tags/tag484.xml"/><Relationship Id="rId25" Type="http://schemas.openxmlformats.org/officeDocument/2006/relationships/tags" Target="../tags/tag492.xml"/><Relationship Id="rId33" Type="http://schemas.openxmlformats.org/officeDocument/2006/relationships/tags" Target="../tags/tag500.xml"/><Relationship Id="rId2" Type="http://schemas.openxmlformats.org/officeDocument/2006/relationships/tags" Target="../tags/tag469.xml"/><Relationship Id="rId16" Type="http://schemas.openxmlformats.org/officeDocument/2006/relationships/tags" Target="../tags/tag483.xml"/><Relationship Id="rId20" Type="http://schemas.openxmlformats.org/officeDocument/2006/relationships/tags" Target="../tags/tag487.xml"/><Relationship Id="rId29" Type="http://schemas.openxmlformats.org/officeDocument/2006/relationships/tags" Target="../tags/tag496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24" Type="http://schemas.openxmlformats.org/officeDocument/2006/relationships/tags" Target="../tags/tag491.xml"/><Relationship Id="rId32" Type="http://schemas.openxmlformats.org/officeDocument/2006/relationships/tags" Target="../tags/tag499.xml"/><Relationship Id="rId37" Type="http://schemas.openxmlformats.org/officeDocument/2006/relationships/image" Target="../media/image27.JPG"/><Relationship Id="rId5" Type="http://schemas.openxmlformats.org/officeDocument/2006/relationships/tags" Target="../tags/tag472.xml"/><Relationship Id="rId15" Type="http://schemas.openxmlformats.org/officeDocument/2006/relationships/tags" Target="../tags/tag482.xml"/><Relationship Id="rId23" Type="http://schemas.openxmlformats.org/officeDocument/2006/relationships/tags" Target="../tags/tag490.xml"/><Relationship Id="rId28" Type="http://schemas.openxmlformats.org/officeDocument/2006/relationships/tags" Target="../tags/tag495.xml"/><Relationship Id="rId36" Type="http://schemas.openxmlformats.org/officeDocument/2006/relationships/slideLayout" Target="../slideLayouts/slideLayout1.xml"/><Relationship Id="rId10" Type="http://schemas.openxmlformats.org/officeDocument/2006/relationships/tags" Target="../tags/tag477.xml"/><Relationship Id="rId19" Type="http://schemas.openxmlformats.org/officeDocument/2006/relationships/tags" Target="../tags/tag486.xml"/><Relationship Id="rId31" Type="http://schemas.openxmlformats.org/officeDocument/2006/relationships/tags" Target="../tags/tag498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tags" Target="../tags/tag481.xml"/><Relationship Id="rId22" Type="http://schemas.openxmlformats.org/officeDocument/2006/relationships/tags" Target="../tags/tag489.xml"/><Relationship Id="rId27" Type="http://schemas.openxmlformats.org/officeDocument/2006/relationships/tags" Target="../tags/tag494.xml"/><Relationship Id="rId30" Type="http://schemas.openxmlformats.org/officeDocument/2006/relationships/tags" Target="../tags/tag497.xml"/><Relationship Id="rId35" Type="http://schemas.openxmlformats.org/officeDocument/2006/relationships/tags" Target="../tags/tag50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10.xml"/><Relationship Id="rId13" Type="http://schemas.openxmlformats.org/officeDocument/2006/relationships/tags" Target="../tags/tag515.xml"/><Relationship Id="rId18" Type="http://schemas.openxmlformats.org/officeDocument/2006/relationships/tags" Target="../tags/tag520.xml"/><Relationship Id="rId26" Type="http://schemas.openxmlformats.org/officeDocument/2006/relationships/tags" Target="../tags/tag528.xml"/><Relationship Id="rId3" Type="http://schemas.openxmlformats.org/officeDocument/2006/relationships/tags" Target="../tags/tag505.xml"/><Relationship Id="rId21" Type="http://schemas.openxmlformats.org/officeDocument/2006/relationships/tags" Target="../tags/tag523.xml"/><Relationship Id="rId34" Type="http://schemas.openxmlformats.org/officeDocument/2006/relationships/tags" Target="../tags/tag536.xml"/><Relationship Id="rId7" Type="http://schemas.openxmlformats.org/officeDocument/2006/relationships/tags" Target="../tags/tag509.xml"/><Relationship Id="rId12" Type="http://schemas.openxmlformats.org/officeDocument/2006/relationships/tags" Target="../tags/tag514.xml"/><Relationship Id="rId17" Type="http://schemas.openxmlformats.org/officeDocument/2006/relationships/tags" Target="../tags/tag519.xml"/><Relationship Id="rId25" Type="http://schemas.openxmlformats.org/officeDocument/2006/relationships/tags" Target="../tags/tag527.xml"/><Relationship Id="rId33" Type="http://schemas.openxmlformats.org/officeDocument/2006/relationships/tags" Target="../tags/tag535.xml"/><Relationship Id="rId38" Type="http://schemas.openxmlformats.org/officeDocument/2006/relationships/image" Target="../media/image28.JPG"/><Relationship Id="rId2" Type="http://schemas.openxmlformats.org/officeDocument/2006/relationships/tags" Target="../tags/tag504.xml"/><Relationship Id="rId16" Type="http://schemas.openxmlformats.org/officeDocument/2006/relationships/tags" Target="../tags/tag518.xml"/><Relationship Id="rId20" Type="http://schemas.openxmlformats.org/officeDocument/2006/relationships/tags" Target="../tags/tag522.xml"/><Relationship Id="rId29" Type="http://schemas.openxmlformats.org/officeDocument/2006/relationships/tags" Target="../tags/tag531.xml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11" Type="http://schemas.openxmlformats.org/officeDocument/2006/relationships/tags" Target="../tags/tag513.xml"/><Relationship Id="rId24" Type="http://schemas.openxmlformats.org/officeDocument/2006/relationships/tags" Target="../tags/tag526.xml"/><Relationship Id="rId32" Type="http://schemas.openxmlformats.org/officeDocument/2006/relationships/tags" Target="../tags/tag534.xml"/><Relationship Id="rId37" Type="http://schemas.openxmlformats.org/officeDocument/2006/relationships/slideLayout" Target="../slideLayouts/slideLayout1.xml"/><Relationship Id="rId5" Type="http://schemas.openxmlformats.org/officeDocument/2006/relationships/tags" Target="../tags/tag507.xml"/><Relationship Id="rId15" Type="http://schemas.openxmlformats.org/officeDocument/2006/relationships/tags" Target="../tags/tag517.xml"/><Relationship Id="rId23" Type="http://schemas.openxmlformats.org/officeDocument/2006/relationships/tags" Target="../tags/tag525.xml"/><Relationship Id="rId28" Type="http://schemas.openxmlformats.org/officeDocument/2006/relationships/tags" Target="../tags/tag530.xml"/><Relationship Id="rId36" Type="http://schemas.openxmlformats.org/officeDocument/2006/relationships/tags" Target="../tags/tag538.xml"/><Relationship Id="rId10" Type="http://schemas.openxmlformats.org/officeDocument/2006/relationships/tags" Target="../tags/tag512.xml"/><Relationship Id="rId19" Type="http://schemas.openxmlformats.org/officeDocument/2006/relationships/tags" Target="../tags/tag521.xml"/><Relationship Id="rId31" Type="http://schemas.openxmlformats.org/officeDocument/2006/relationships/tags" Target="../tags/tag533.xml"/><Relationship Id="rId4" Type="http://schemas.openxmlformats.org/officeDocument/2006/relationships/tags" Target="../tags/tag506.xml"/><Relationship Id="rId9" Type="http://schemas.openxmlformats.org/officeDocument/2006/relationships/tags" Target="../tags/tag511.xml"/><Relationship Id="rId14" Type="http://schemas.openxmlformats.org/officeDocument/2006/relationships/tags" Target="../tags/tag516.xml"/><Relationship Id="rId22" Type="http://schemas.openxmlformats.org/officeDocument/2006/relationships/tags" Target="../tags/tag524.xml"/><Relationship Id="rId27" Type="http://schemas.openxmlformats.org/officeDocument/2006/relationships/tags" Target="../tags/tag529.xml"/><Relationship Id="rId30" Type="http://schemas.openxmlformats.org/officeDocument/2006/relationships/tags" Target="../tags/tag532.xml"/><Relationship Id="rId35" Type="http://schemas.openxmlformats.org/officeDocument/2006/relationships/tags" Target="../tags/tag5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46.xml"/><Relationship Id="rId13" Type="http://schemas.openxmlformats.org/officeDocument/2006/relationships/tags" Target="../tags/tag551.xml"/><Relationship Id="rId18" Type="http://schemas.openxmlformats.org/officeDocument/2006/relationships/tags" Target="../tags/tag556.xml"/><Relationship Id="rId26" Type="http://schemas.openxmlformats.org/officeDocument/2006/relationships/tags" Target="../tags/tag564.xml"/><Relationship Id="rId39" Type="http://schemas.openxmlformats.org/officeDocument/2006/relationships/slideLayout" Target="../slideLayouts/slideLayout1.xml"/><Relationship Id="rId3" Type="http://schemas.openxmlformats.org/officeDocument/2006/relationships/tags" Target="../tags/tag541.xml"/><Relationship Id="rId21" Type="http://schemas.openxmlformats.org/officeDocument/2006/relationships/tags" Target="../tags/tag559.xml"/><Relationship Id="rId34" Type="http://schemas.openxmlformats.org/officeDocument/2006/relationships/tags" Target="../tags/tag572.xml"/><Relationship Id="rId7" Type="http://schemas.openxmlformats.org/officeDocument/2006/relationships/tags" Target="../tags/tag545.xml"/><Relationship Id="rId12" Type="http://schemas.openxmlformats.org/officeDocument/2006/relationships/tags" Target="../tags/tag550.xml"/><Relationship Id="rId17" Type="http://schemas.openxmlformats.org/officeDocument/2006/relationships/tags" Target="../tags/tag555.xml"/><Relationship Id="rId25" Type="http://schemas.openxmlformats.org/officeDocument/2006/relationships/tags" Target="../tags/tag563.xml"/><Relationship Id="rId33" Type="http://schemas.openxmlformats.org/officeDocument/2006/relationships/tags" Target="../tags/tag571.xml"/><Relationship Id="rId38" Type="http://schemas.openxmlformats.org/officeDocument/2006/relationships/tags" Target="../tags/tag576.xml"/><Relationship Id="rId2" Type="http://schemas.openxmlformats.org/officeDocument/2006/relationships/tags" Target="../tags/tag540.xml"/><Relationship Id="rId16" Type="http://schemas.openxmlformats.org/officeDocument/2006/relationships/tags" Target="../tags/tag554.xml"/><Relationship Id="rId20" Type="http://schemas.openxmlformats.org/officeDocument/2006/relationships/tags" Target="../tags/tag558.xml"/><Relationship Id="rId29" Type="http://schemas.openxmlformats.org/officeDocument/2006/relationships/tags" Target="../tags/tag567.xml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11" Type="http://schemas.openxmlformats.org/officeDocument/2006/relationships/tags" Target="../tags/tag549.xml"/><Relationship Id="rId24" Type="http://schemas.openxmlformats.org/officeDocument/2006/relationships/tags" Target="../tags/tag562.xml"/><Relationship Id="rId32" Type="http://schemas.openxmlformats.org/officeDocument/2006/relationships/tags" Target="../tags/tag570.xml"/><Relationship Id="rId37" Type="http://schemas.openxmlformats.org/officeDocument/2006/relationships/tags" Target="../tags/tag575.xml"/><Relationship Id="rId40" Type="http://schemas.openxmlformats.org/officeDocument/2006/relationships/image" Target="../media/image29.JPG"/><Relationship Id="rId5" Type="http://schemas.openxmlformats.org/officeDocument/2006/relationships/tags" Target="../tags/tag543.xml"/><Relationship Id="rId15" Type="http://schemas.openxmlformats.org/officeDocument/2006/relationships/tags" Target="../tags/tag553.xml"/><Relationship Id="rId23" Type="http://schemas.openxmlformats.org/officeDocument/2006/relationships/tags" Target="../tags/tag561.xml"/><Relationship Id="rId28" Type="http://schemas.openxmlformats.org/officeDocument/2006/relationships/tags" Target="../tags/tag566.xml"/><Relationship Id="rId36" Type="http://schemas.openxmlformats.org/officeDocument/2006/relationships/tags" Target="../tags/tag574.xml"/><Relationship Id="rId10" Type="http://schemas.openxmlformats.org/officeDocument/2006/relationships/tags" Target="../tags/tag548.xml"/><Relationship Id="rId19" Type="http://schemas.openxmlformats.org/officeDocument/2006/relationships/tags" Target="../tags/tag557.xml"/><Relationship Id="rId31" Type="http://schemas.openxmlformats.org/officeDocument/2006/relationships/tags" Target="../tags/tag569.xml"/><Relationship Id="rId4" Type="http://schemas.openxmlformats.org/officeDocument/2006/relationships/tags" Target="../tags/tag542.xml"/><Relationship Id="rId9" Type="http://schemas.openxmlformats.org/officeDocument/2006/relationships/tags" Target="../tags/tag547.xml"/><Relationship Id="rId14" Type="http://schemas.openxmlformats.org/officeDocument/2006/relationships/tags" Target="../tags/tag552.xml"/><Relationship Id="rId22" Type="http://schemas.openxmlformats.org/officeDocument/2006/relationships/tags" Target="../tags/tag560.xml"/><Relationship Id="rId27" Type="http://schemas.openxmlformats.org/officeDocument/2006/relationships/tags" Target="../tags/tag565.xml"/><Relationship Id="rId30" Type="http://schemas.openxmlformats.org/officeDocument/2006/relationships/tags" Target="../tags/tag568.xml"/><Relationship Id="rId35" Type="http://schemas.openxmlformats.org/officeDocument/2006/relationships/tags" Target="../tags/tag5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84.xml"/><Relationship Id="rId13" Type="http://schemas.openxmlformats.org/officeDocument/2006/relationships/tags" Target="../tags/tag589.xml"/><Relationship Id="rId18" Type="http://schemas.openxmlformats.org/officeDocument/2006/relationships/tags" Target="../tags/tag594.xml"/><Relationship Id="rId26" Type="http://schemas.openxmlformats.org/officeDocument/2006/relationships/tags" Target="../tags/tag602.xml"/><Relationship Id="rId39" Type="http://schemas.openxmlformats.org/officeDocument/2006/relationships/tags" Target="../tags/tag615.xml"/><Relationship Id="rId3" Type="http://schemas.openxmlformats.org/officeDocument/2006/relationships/tags" Target="../tags/tag579.xml"/><Relationship Id="rId21" Type="http://schemas.openxmlformats.org/officeDocument/2006/relationships/tags" Target="../tags/tag597.xml"/><Relationship Id="rId34" Type="http://schemas.openxmlformats.org/officeDocument/2006/relationships/tags" Target="../tags/tag610.xml"/><Relationship Id="rId42" Type="http://schemas.openxmlformats.org/officeDocument/2006/relationships/image" Target="../media/image30.JPG"/><Relationship Id="rId7" Type="http://schemas.openxmlformats.org/officeDocument/2006/relationships/tags" Target="../tags/tag583.xml"/><Relationship Id="rId12" Type="http://schemas.openxmlformats.org/officeDocument/2006/relationships/tags" Target="../tags/tag588.xml"/><Relationship Id="rId17" Type="http://schemas.openxmlformats.org/officeDocument/2006/relationships/tags" Target="../tags/tag593.xml"/><Relationship Id="rId25" Type="http://schemas.openxmlformats.org/officeDocument/2006/relationships/tags" Target="../tags/tag601.xml"/><Relationship Id="rId33" Type="http://schemas.openxmlformats.org/officeDocument/2006/relationships/tags" Target="../tags/tag609.xml"/><Relationship Id="rId38" Type="http://schemas.openxmlformats.org/officeDocument/2006/relationships/tags" Target="../tags/tag614.xml"/><Relationship Id="rId2" Type="http://schemas.openxmlformats.org/officeDocument/2006/relationships/tags" Target="../tags/tag578.xml"/><Relationship Id="rId16" Type="http://schemas.openxmlformats.org/officeDocument/2006/relationships/tags" Target="../tags/tag592.xml"/><Relationship Id="rId20" Type="http://schemas.openxmlformats.org/officeDocument/2006/relationships/tags" Target="../tags/tag596.xml"/><Relationship Id="rId29" Type="http://schemas.openxmlformats.org/officeDocument/2006/relationships/tags" Target="../tags/tag605.xml"/><Relationship Id="rId41" Type="http://schemas.openxmlformats.org/officeDocument/2006/relationships/slideLayout" Target="../slideLayouts/slideLayout1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tags" Target="../tags/tag587.xml"/><Relationship Id="rId24" Type="http://schemas.openxmlformats.org/officeDocument/2006/relationships/tags" Target="../tags/tag600.xml"/><Relationship Id="rId32" Type="http://schemas.openxmlformats.org/officeDocument/2006/relationships/tags" Target="../tags/tag608.xml"/><Relationship Id="rId37" Type="http://schemas.openxmlformats.org/officeDocument/2006/relationships/tags" Target="../tags/tag613.xml"/><Relationship Id="rId40" Type="http://schemas.openxmlformats.org/officeDocument/2006/relationships/tags" Target="../tags/tag616.xml"/><Relationship Id="rId5" Type="http://schemas.openxmlformats.org/officeDocument/2006/relationships/tags" Target="../tags/tag581.xml"/><Relationship Id="rId15" Type="http://schemas.openxmlformats.org/officeDocument/2006/relationships/tags" Target="../tags/tag591.xml"/><Relationship Id="rId23" Type="http://schemas.openxmlformats.org/officeDocument/2006/relationships/tags" Target="../tags/tag599.xml"/><Relationship Id="rId28" Type="http://schemas.openxmlformats.org/officeDocument/2006/relationships/tags" Target="../tags/tag604.xml"/><Relationship Id="rId36" Type="http://schemas.openxmlformats.org/officeDocument/2006/relationships/tags" Target="../tags/tag612.xml"/><Relationship Id="rId10" Type="http://schemas.openxmlformats.org/officeDocument/2006/relationships/tags" Target="../tags/tag586.xml"/><Relationship Id="rId19" Type="http://schemas.openxmlformats.org/officeDocument/2006/relationships/tags" Target="../tags/tag595.xml"/><Relationship Id="rId31" Type="http://schemas.openxmlformats.org/officeDocument/2006/relationships/tags" Target="../tags/tag607.xml"/><Relationship Id="rId4" Type="http://schemas.openxmlformats.org/officeDocument/2006/relationships/tags" Target="../tags/tag580.xml"/><Relationship Id="rId9" Type="http://schemas.openxmlformats.org/officeDocument/2006/relationships/tags" Target="../tags/tag585.xml"/><Relationship Id="rId14" Type="http://schemas.openxmlformats.org/officeDocument/2006/relationships/tags" Target="../tags/tag590.xml"/><Relationship Id="rId22" Type="http://schemas.openxmlformats.org/officeDocument/2006/relationships/tags" Target="../tags/tag598.xml"/><Relationship Id="rId27" Type="http://schemas.openxmlformats.org/officeDocument/2006/relationships/tags" Target="../tags/tag603.xml"/><Relationship Id="rId30" Type="http://schemas.openxmlformats.org/officeDocument/2006/relationships/tags" Target="../tags/tag606.xml"/><Relationship Id="rId35" Type="http://schemas.openxmlformats.org/officeDocument/2006/relationships/tags" Target="../tags/tag6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24.xml"/><Relationship Id="rId13" Type="http://schemas.openxmlformats.org/officeDocument/2006/relationships/tags" Target="../tags/tag629.xml"/><Relationship Id="rId18" Type="http://schemas.openxmlformats.org/officeDocument/2006/relationships/tags" Target="../tags/tag634.xml"/><Relationship Id="rId26" Type="http://schemas.openxmlformats.org/officeDocument/2006/relationships/tags" Target="../tags/tag642.xml"/><Relationship Id="rId39" Type="http://schemas.openxmlformats.org/officeDocument/2006/relationships/tags" Target="../tags/tag655.xml"/><Relationship Id="rId3" Type="http://schemas.openxmlformats.org/officeDocument/2006/relationships/tags" Target="../tags/tag619.xml"/><Relationship Id="rId21" Type="http://schemas.openxmlformats.org/officeDocument/2006/relationships/tags" Target="../tags/tag637.xml"/><Relationship Id="rId34" Type="http://schemas.openxmlformats.org/officeDocument/2006/relationships/tags" Target="../tags/tag650.xml"/><Relationship Id="rId42" Type="http://schemas.openxmlformats.org/officeDocument/2006/relationships/slideLayout" Target="../slideLayouts/slideLayout1.xml"/><Relationship Id="rId7" Type="http://schemas.openxmlformats.org/officeDocument/2006/relationships/tags" Target="../tags/tag623.xml"/><Relationship Id="rId12" Type="http://schemas.openxmlformats.org/officeDocument/2006/relationships/tags" Target="../tags/tag628.xml"/><Relationship Id="rId17" Type="http://schemas.openxmlformats.org/officeDocument/2006/relationships/tags" Target="../tags/tag633.xml"/><Relationship Id="rId25" Type="http://schemas.openxmlformats.org/officeDocument/2006/relationships/tags" Target="../tags/tag641.xml"/><Relationship Id="rId33" Type="http://schemas.openxmlformats.org/officeDocument/2006/relationships/tags" Target="../tags/tag649.xml"/><Relationship Id="rId38" Type="http://schemas.openxmlformats.org/officeDocument/2006/relationships/tags" Target="../tags/tag654.xml"/><Relationship Id="rId2" Type="http://schemas.openxmlformats.org/officeDocument/2006/relationships/tags" Target="../tags/tag618.xml"/><Relationship Id="rId16" Type="http://schemas.openxmlformats.org/officeDocument/2006/relationships/tags" Target="../tags/tag632.xml"/><Relationship Id="rId20" Type="http://schemas.openxmlformats.org/officeDocument/2006/relationships/tags" Target="../tags/tag636.xml"/><Relationship Id="rId29" Type="http://schemas.openxmlformats.org/officeDocument/2006/relationships/tags" Target="../tags/tag645.xml"/><Relationship Id="rId41" Type="http://schemas.openxmlformats.org/officeDocument/2006/relationships/tags" Target="../tags/tag657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11" Type="http://schemas.openxmlformats.org/officeDocument/2006/relationships/tags" Target="../tags/tag627.xml"/><Relationship Id="rId24" Type="http://schemas.openxmlformats.org/officeDocument/2006/relationships/tags" Target="../tags/tag640.xml"/><Relationship Id="rId32" Type="http://schemas.openxmlformats.org/officeDocument/2006/relationships/tags" Target="../tags/tag648.xml"/><Relationship Id="rId37" Type="http://schemas.openxmlformats.org/officeDocument/2006/relationships/tags" Target="../tags/tag653.xml"/><Relationship Id="rId40" Type="http://schemas.openxmlformats.org/officeDocument/2006/relationships/tags" Target="../tags/tag656.xml"/><Relationship Id="rId5" Type="http://schemas.openxmlformats.org/officeDocument/2006/relationships/tags" Target="../tags/tag621.xml"/><Relationship Id="rId15" Type="http://schemas.openxmlformats.org/officeDocument/2006/relationships/tags" Target="../tags/tag631.xml"/><Relationship Id="rId23" Type="http://schemas.openxmlformats.org/officeDocument/2006/relationships/tags" Target="../tags/tag639.xml"/><Relationship Id="rId28" Type="http://schemas.openxmlformats.org/officeDocument/2006/relationships/tags" Target="../tags/tag644.xml"/><Relationship Id="rId36" Type="http://schemas.openxmlformats.org/officeDocument/2006/relationships/tags" Target="../tags/tag652.xml"/><Relationship Id="rId10" Type="http://schemas.openxmlformats.org/officeDocument/2006/relationships/tags" Target="../tags/tag626.xml"/><Relationship Id="rId19" Type="http://schemas.openxmlformats.org/officeDocument/2006/relationships/tags" Target="../tags/tag635.xml"/><Relationship Id="rId31" Type="http://schemas.openxmlformats.org/officeDocument/2006/relationships/tags" Target="../tags/tag647.xml"/><Relationship Id="rId4" Type="http://schemas.openxmlformats.org/officeDocument/2006/relationships/tags" Target="../tags/tag620.xml"/><Relationship Id="rId9" Type="http://schemas.openxmlformats.org/officeDocument/2006/relationships/tags" Target="../tags/tag625.xml"/><Relationship Id="rId14" Type="http://schemas.openxmlformats.org/officeDocument/2006/relationships/tags" Target="../tags/tag630.xml"/><Relationship Id="rId22" Type="http://schemas.openxmlformats.org/officeDocument/2006/relationships/tags" Target="../tags/tag638.xml"/><Relationship Id="rId27" Type="http://schemas.openxmlformats.org/officeDocument/2006/relationships/tags" Target="../tags/tag643.xml"/><Relationship Id="rId30" Type="http://schemas.openxmlformats.org/officeDocument/2006/relationships/tags" Target="../tags/tag646.xml"/><Relationship Id="rId35" Type="http://schemas.openxmlformats.org/officeDocument/2006/relationships/tags" Target="../tags/tag651.xml"/><Relationship Id="rId4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665.xml"/><Relationship Id="rId13" Type="http://schemas.openxmlformats.org/officeDocument/2006/relationships/tags" Target="../tags/tag670.xml"/><Relationship Id="rId18" Type="http://schemas.openxmlformats.org/officeDocument/2006/relationships/tags" Target="../tags/tag675.xml"/><Relationship Id="rId26" Type="http://schemas.openxmlformats.org/officeDocument/2006/relationships/tags" Target="../tags/tag683.xml"/><Relationship Id="rId39" Type="http://schemas.openxmlformats.org/officeDocument/2006/relationships/tags" Target="../tags/tag696.xml"/><Relationship Id="rId3" Type="http://schemas.openxmlformats.org/officeDocument/2006/relationships/tags" Target="../tags/tag660.xml"/><Relationship Id="rId21" Type="http://schemas.openxmlformats.org/officeDocument/2006/relationships/tags" Target="../tags/tag678.xml"/><Relationship Id="rId34" Type="http://schemas.openxmlformats.org/officeDocument/2006/relationships/tags" Target="../tags/tag691.xml"/><Relationship Id="rId42" Type="http://schemas.openxmlformats.org/officeDocument/2006/relationships/tags" Target="../tags/tag699.xml"/><Relationship Id="rId7" Type="http://schemas.openxmlformats.org/officeDocument/2006/relationships/tags" Target="../tags/tag664.xml"/><Relationship Id="rId12" Type="http://schemas.openxmlformats.org/officeDocument/2006/relationships/tags" Target="../tags/tag669.xml"/><Relationship Id="rId17" Type="http://schemas.openxmlformats.org/officeDocument/2006/relationships/tags" Target="../tags/tag674.xml"/><Relationship Id="rId25" Type="http://schemas.openxmlformats.org/officeDocument/2006/relationships/tags" Target="../tags/tag682.xml"/><Relationship Id="rId33" Type="http://schemas.openxmlformats.org/officeDocument/2006/relationships/tags" Target="../tags/tag690.xml"/><Relationship Id="rId38" Type="http://schemas.openxmlformats.org/officeDocument/2006/relationships/tags" Target="../tags/tag695.xml"/><Relationship Id="rId2" Type="http://schemas.openxmlformats.org/officeDocument/2006/relationships/tags" Target="../tags/tag659.xml"/><Relationship Id="rId16" Type="http://schemas.openxmlformats.org/officeDocument/2006/relationships/tags" Target="../tags/tag673.xml"/><Relationship Id="rId20" Type="http://schemas.openxmlformats.org/officeDocument/2006/relationships/tags" Target="../tags/tag677.xml"/><Relationship Id="rId29" Type="http://schemas.openxmlformats.org/officeDocument/2006/relationships/tags" Target="../tags/tag686.xml"/><Relationship Id="rId41" Type="http://schemas.openxmlformats.org/officeDocument/2006/relationships/tags" Target="../tags/tag698.xml"/><Relationship Id="rId1" Type="http://schemas.openxmlformats.org/officeDocument/2006/relationships/tags" Target="../tags/tag658.xml"/><Relationship Id="rId6" Type="http://schemas.openxmlformats.org/officeDocument/2006/relationships/tags" Target="../tags/tag663.xml"/><Relationship Id="rId11" Type="http://schemas.openxmlformats.org/officeDocument/2006/relationships/tags" Target="../tags/tag668.xml"/><Relationship Id="rId24" Type="http://schemas.openxmlformats.org/officeDocument/2006/relationships/tags" Target="../tags/tag681.xml"/><Relationship Id="rId32" Type="http://schemas.openxmlformats.org/officeDocument/2006/relationships/tags" Target="../tags/tag689.xml"/><Relationship Id="rId37" Type="http://schemas.openxmlformats.org/officeDocument/2006/relationships/tags" Target="../tags/tag694.xml"/><Relationship Id="rId40" Type="http://schemas.openxmlformats.org/officeDocument/2006/relationships/tags" Target="../tags/tag697.xml"/><Relationship Id="rId5" Type="http://schemas.openxmlformats.org/officeDocument/2006/relationships/tags" Target="../tags/tag662.xml"/><Relationship Id="rId15" Type="http://schemas.openxmlformats.org/officeDocument/2006/relationships/tags" Target="../tags/tag672.xml"/><Relationship Id="rId23" Type="http://schemas.openxmlformats.org/officeDocument/2006/relationships/tags" Target="../tags/tag680.xml"/><Relationship Id="rId28" Type="http://schemas.openxmlformats.org/officeDocument/2006/relationships/tags" Target="../tags/tag685.xml"/><Relationship Id="rId36" Type="http://schemas.openxmlformats.org/officeDocument/2006/relationships/tags" Target="../tags/tag693.xml"/><Relationship Id="rId10" Type="http://schemas.openxmlformats.org/officeDocument/2006/relationships/tags" Target="../tags/tag667.xml"/><Relationship Id="rId19" Type="http://schemas.openxmlformats.org/officeDocument/2006/relationships/tags" Target="../tags/tag676.xml"/><Relationship Id="rId31" Type="http://schemas.openxmlformats.org/officeDocument/2006/relationships/tags" Target="../tags/tag688.xml"/><Relationship Id="rId44" Type="http://schemas.openxmlformats.org/officeDocument/2006/relationships/image" Target="../media/image32.JPG"/><Relationship Id="rId4" Type="http://schemas.openxmlformats.org/officeDocument/2006/relationships/tags" Target="../tags/tag661.xml"/><Relationship Id="rId9" Type="http://schemas.openxmlformats.org/officeDocument/2006/relationships/tags" Target="../tags/tag666.xml"/><Relationship Id="rId14" Type="http://schemas.openxmlformats.org/officeDocument/2006/relationships/tags" Target="../tags/tag671.xml"/><Relationship Id="rId22" Type="http://schemas.openxmlformats.org/officeDocument/2006/relationships/tags" Target="../tags/tag679.xml"/><Relationship Id="rId27" Type="http://schemas.openxmlformats.org/officeDocument/2006/relationships/tags" Target="../tags/tag684.xml"/><Relationship Id="rId30" Type="http://schemas.openxmlformats.org/officeDocument/2006/relationships/tags" Target="../tags/tag687.xml"/><Relationship Id="rId35" Type="http://schemas.openxmlformats.org/officeDocument/2006/relationships/tags" Target="../tags/tag692.xml"/><Relationship Id="rId43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707.xml"/><Relationship Id="rId13" Type="http://schemas.openxmlformats.org/officeDocument/2006/relationships/tags" Target="../tags/tag712.xml"/><Relationship Id="rId18" Type="http://schemas.openxmlformats.org/officeDocument/2006/relationships/tags" Target="../tags/tag717.xml"/><Relationship Id="rId26" Type="http://schemas.openxmlformats.org/officeDocument/2006/relationships/tags" Target="../tags/tag725.xml"/><Relationship Id="rId39" Type="http://schemas.openxmlformats.org/officeDocument/2006/relationships/tags" Target="../tags/tag738.xml"/><Relationship Id="rId3" Type="http://schemas.openxmlformats.org/officeDocument/2006/relationships/tags" Target="../tags/tag702.xml"/><Relationship Id="rId21" Type="http://schemas.openxmlformats.org/officeDocument/2006/relationships/tags" Target="../tags/tag720.xml"/><Relationship Id="rId34" Type="http://schemas.openxmlformats.org/officeDocument/2006/relationships/tags" Target="../tags/tag733.xml"/><Relationship Id="rId42" Type="http://schemas.openxmlformats.org/officeDocument/2006/relationships/tags" Target="../tags/tag741.xml"/><Relationship Id="rId7" Type="http://schemas.openxmlformats.org/officeDocument/2006/relationships/tags" Target="../tags/tag706.xml"/><Relationship Id="rId12" Type="http://schemas.openxmlformats.org/officeDocument/2006/relationships/tags" Target="../tags/tag711.xml"/><Relationship Id="rId17" Type="http://schemas.openxmlformats.org/officeDocument/2006/relationships/tags" Target="../tags/tag716.xml"/><Relationship Id="rId25" Type="http://schemas.openxmlformats.org/officeDocument/2006/relationships/tags" Target="../tags/tag724.xml"/><Relationship Id="rId33" Type="http://schemas.openxmlformats.org/officeDocument/2006/relationships/tags" Target="../tags/tag732.xml"/><Relationship Id="rId38" Type="http://schemas.openxmlformats.org/officeDocument/2006/relationships/tags" Target="../tags/tag737.xml"/><Relationship Id="rId2" Type="http://schemas.openxmlformats.org/officeDocument/2006/relationships/tags" Target="../tags/tag701.xml"/><Relationship Id="rId16" Type="http://schemas.openxmlformats.org/officeDocument/2006/relationships/tags" Target="../tags/tag715.xml"/><Relationship Id="rId20" Type="http://schemas.openxmlformats.org/officeDocument/2006/relationships/tags" Target="../tags/tag719.xml"/><Relationship Id="rId29" Type="http://schemas.openxmlformats.org/officeDocument/2006/relationships/tags" Target="../tags/tag728.xml"/><Relationship Id="rId41" Type="http://schemas.openxmlformats.org/officeDocument/2006/relationships/tags" Target="../tags/tag740.xml"/><Relationship Id="rId1" Type="http://schemas.openxmlformats.org/officeDocument/2006/relationships/tags" Target="../tags/tag700.xml"/><Relationship Id="rId6" Type="http://schemas.openxmlformats.org/officeDocument/2006/relationships/tags" Target="../tags/tag705.xml"/><Relationship Id="rId11" Type="http://schemas.openxmlformats.org/officeDocument/2006/relationships/tags" Target="../tags/tag710.xml"/><Relationship Id="rId24" Type="http://schemas.openxmlformats.org/officeDocument/2006/relationships/tags" Target="../tags/tag723.xml"/><Relationship Id="rId32" Type="http://schemas.openxmlformats.org/officeDocument/2006/relationships/tags" Target="../tags/tag731.xml"/><Relationship Id="rId37" Type="http://schemas.openxmlformats.org/officeDocument/2006/relationships/tags" Target="../tags/tag736.xml"/><Relationship Id="rId40" Type="http://schemas.openxmlformats.org/officeDocument/2006/relationships/tags" Target="../tags/tag739.xml"/><Relationship Id="rId5" Type="http://schemas.openxmlformats.org/officeDocument/2006/relationships/tags" Target="../tags/tag704.xml"/><Relationship Id="rId15" Type="http://schemas.openxmlformats.org/officeDocument/2006/relationships/tags" Target="../tags/tag714.xml"/><Relationship Id="rId23" Type="http://schemas.openxmlformats.org/officeDocument/2006/relationships/tags" Target="../tags/tag722.xml"/><Relationship Id="rId28" Type="http://schemas.openxmlformats.org/officeDocument/2006/relationships/tags" Target="../tags/tag727.xml"/><Relationship Id="rId36" Type="http://schemas.openxmlformats.org/officeDocument/2006/relationships/tags" Target="../tags/tag735.xml"/><Relationship Id="rId10" Type="http://schemas.openxmlformats.org/officeDocument/2006/relationships/tags" Target="../tags/tag709.xml"/><Relationship Id="rId19" Type="http://schemas.openxmlformats.org/officeDocument/2006/relationships/tags" Target="../tags/tag718.xml"/><Relationship Id="rId31" Type="http://schemas.openxmlformats.org/officeDocument/2006/relationships/tags" Target="../tags/tag730.xml"/><Relationship Id="rId44" Type="http://schemas.openxmlformats.org/officeDocument/2006/relationships/image" Target="../media/image33.JPG"/><Relationship Id="rId4" Type="http://schemas.openxmlformats.org/officeDocument/2006/relationships/tags" Target="../tags/tag703.xml"/><Relationship Id="rId9" Type="http://schemas.openxmlformats.org/officeDocument/2006/relationships/tags" Target="../tags/tag708.xml"/><Relationship Id="rId14" Type="http://schemas.openxmlformats.org/officeDocument/2006/relationships/tags" Target="../tags/tag713.xml"/><Relationship Id="rId22" Type="http://schemas.openxmlformats.org/officeDocument/2006/relationships/tags" Target="../tags/tag721.xml"/><Relationship Id="rId27" Type="http://schemas.openxmlformats.org/officeDocument/2006/relationships/tags" Target="../tags/tag726.xml"/><Relationship Id="rId30" Type="http://schemas.openxmlformats.org/officeDocument/2006/relationships/tags" Target="../tags/tag729.xml"/><Relationship Id="rId35" Type="http://schemas.openxmlformats.org/officeDocument/2006/relationships/tags" Target="../tags/tag734.xml"/><Relationship Id="rId43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749.xml"/><Relationship Id="rId13" Type="http://schemas.openxmlformats.org/officeDocument/2006/relationships/tags" Target="../tags/tag754.xml"/><Relationship Id="rId18" Type="http://schemas.openxmlformats.org/officeDocument/2006/relationships/tags" Target="../tags/tag759.xml"/><Relationship Id="rId26" Type="http://schemas.openxmlformats.org/officeDocument/2006/relationships/tags" Target="../tags/tag767.xml"/><Relationship Id="rId39" Type="http://schemas.openxmlformats.org/officeDocument/2006/relationships/tags" Target="../tags/tag780.xml"/><Relationship Id="rId3" Type="http://schemas.openxmlformats.org/officeDocument/2006/relationships/tags" Target="../tags/tag744.xml"/><Relationship Id="rId21" Type="http://schemas.openxmlformats.org/officeDocument/2006/relationships/tags" Target="../tags/tag762.xml"/><Relationship Id="rId34" Type="http://schemas.openxmlformats.org/officeDocument/2006/relationships/tags" Target="../tags/tag775.xml"/><Relationship Id="rId42" Type="http://schemas.openxmlformats.org/officeDocument/2006/relationships/tags" Target="../tags/tag783.xml"/><Relationship Id="rId7" Type="http://schemas.openxmlformats.org/officeDocument/2006/relationships/tags" Target="../tags/tag748.xml"/><Relationship Id="rId12" Type="http://schemas.openxmlformats.org/officeDocument/2006/relationships/tags" Target="../tags/tag753.xml"/><Relationship Id="rId17" Type="http://schemas.openxmlformats.org/officeDocument/2006/relationships/tags" Target="../tags/tag758.xml"/><Relationship Id="rId25" Type="http://schemas.openxmlformats.org/officeDocument/2006/relationships/tags" Target="../tags/tag766.xml"/><Relationship Id="rId33" Type="http://schemas.openxmlformats.org/officeDocument/2006/relationships/tags" Target="../tags/tag774.xml"/><Relationship Id="rId38" Type="http://schemas.openxmlformats.org/officeDocument/2006/relationships/tags" Target="../tags/tag779.xml"/><Relationship Id="rId46" Type="http://schemas.openxmlformats.org/officeDocument/2006/relationships/image" Target="../media/image34.JPG"/><Relationship Id="rId2" Type="http://schemas.openxmlformats.org/officeDocument/2006/relationships/tags" Target="../tags/tag743.xml"/><Relationship Id="rId16" Type="http://schemas.openxmlformats.org/officeDocument/2006/relationships/tags" Target="../tags/tag757.xml"/><Relationship Id="rId20" Type="http://schemas.openxmlformats.org/officeDocument/2006/relationships/tags" Target="../tags/tag761.xml"/><Relationship Id="rId29" Type="http://schemas.openxmlformats.org/officeDocument/2006/relationships/tags" Target="../tags/tag770.xml"/><Relationship Id="rId41" Type="http://schemas.openxmlformats.org/officeDocument/2006/relationships/tags" Target="../tags/tag782.xml"/><Relationship Id="rId1" Type="http://schemas.openxmlformats.org/officeDocument/2006/relationships/tags" Target="../tags/tag742.xml"/><Relationship Id="rId6" Type="http://schemas.openxmlformats.org/officeDocument/2006/relationships/tags" Target="../tags/tag747.xml"/><Relationship Id="rId11" Type="http://schemas.openxmlformats.org/officeDocument/2006/relationships/tags" Target="../tags/tag752.xml"/><Relationship Id="rId24" Type="http://schemas.openxmlformats.org/officeDocument/2006/relationships/tags" Target="../tags/tag765.xml"/><Relationship Id="rId32" Type="http://schemas.openxmlformats.org/officeDocument/2006/relationships/tags" Target="../tags/tag773.xml"/><Relationship Id="rId37" Type="http://schemas.openxmlformats.org/officeDocument/2006/relationships/tags" Target="../tags/tag778.xml"/><Relationship Id="rId40" Type="http://schemas.openxmlformats.org/officeDocument/2006/relationships/tags" Target="../tags/tag781.xml"/><Relationship Id="rId45" Type="http://schemas.openxmlformats.org/officeDocument/2006/relationships/slideLayout" Target="../slideLayouts/slideLayout1.xml"/><Relationship Id="rId5" Type="http://schemas.openxmlformats.org/officeDocument/2006/relationships/tags" Target="../tags/tag746.xml"/><Relationship Id="rId15" Type="http://schemas.openxmlformats.org/officeDocument/2006/relationships/tags" Target="../tags/tag756.xml"/><Relationship Id="rId23" Type="http://schemas.openxmlformats.org/officeDocument/2006/relationships/tags" Target="../tags/tag764.xml"/><Relationship Id="rId28" Type="http://schemas.openxmlformats.org/officeDocument/2006/relationships/tags" Target="../tags/tag769.xml"/><Relationship Id="rId36" Type="http://schemas.openxmlformats.org/officeDocument/2006/relationships/tags" Target="../tags/tag777.xml"/><Relationship Id="rId10" Type="http://schemas.openxmlformats.org/officeDocument/2006/relationships/tags" Target="../tags/tag751.xml"/><Relationship Id="rId19" Type="http://schemas.openxmlformats.org/officeDocument/2006/relationships/tags" Target="../tags/tag760.xml"/><Relationship Id="rId31" Type="http://schemas.openxmlformats.org/officeDocument/2006/relationships/tags" Target="../tags/tag772.xml"/><Relationship Id="rId44" Type="http://schemas.openxmlformats.org/officeDocument/2006/relationships/tags" Target="../tags/tag785.xml"/><Relationship Id="rId4" Type="http://schemas.openxmlformats.org/officeDocument/2006/relationships/tags" Target="../tags/tag745.xml"/><Relationship Id="rId9" Type="http://schemas.openxmlformats.org/officeDocument/2006/relationships/tags" Target="../tags/tag750.xml"/><Relationship Id="rId14" Type="http://schemas.openxmlformats.org/officeDocument/2006/relationships/tags" Target="../tags/tag755.xml"/><Relationship Id="rId22" Type="http://schemas.openxmlformats.org/officeDocument/2006/relationships/tags" Target="../tags/tag763.xml"/><Relationship Id="rId27" Type="http://schemas.openxmlformats.org/officeDocument/2006/relationships/tags" Target="../tags/tag768.xml"/><Relationship Id="rId30" Type="http://schemas.openxmlformats.org/officeDocument/2006/relationships/tags" Target="../tags/tag771.xml"/><Relationship Id="rId35" Type="http://schemas.openxmlformats.org/officeDocument/2006/relationships/tags" Target="../tags/tag776.xml"/><Relationship Id="rId43" Type="http://schemas.openxmlformats.org/officeDocument/2006/relationships/tags" Target="../tags/tag78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793.xml"/><Relationship Id="rId13" Type="http://schemas.openxmlformats.org/officeDocument/2006/relationships/tags" Target="../tags/tag798.xml"/><Relationship Id="rId18" Type="http://schemas.openxmlformats.org/officeDocument/2006/relationships/tags" Target="../tags/tag803.xml"/><Relationship Id="rId26" Type="http://schemas.openxmlformats.org/officeDocument/2006/relationships/tags" Target="../tags/tag811.xml"/><Relationship Id="rId39" Type="http://schemas.openxmlformats.org/officeDocument/2006/relationships/tags" Target="../tags/tag824.xml"/><Relationship Id="rId3" Type="http://schemas.openxmlformats.org/officeDocument/2006/relationships/tags" Target="../tags/tag788.xml"/><Relationship Id="rId21" Type="http://schemas.openxmlformats.org/officeDocument/2006/relationships/tags" Target="../tags/tag806.xml"/><Relationship Id="rId34" Type="http://schemas.openxmlformats.org/officeDocument/2006/relationships/tags" Target="../tags/tag819.xml"/><Relationship Id="rId42" Type="http://schemas.openxmlformats.org/officeDocument/2006/relationships/tags" Target="../tags/tag827.xml"/><Relationship Id="rId7" Type="http://schemas.openxmlformats.org/officeDocument/2006/relationships/tags" Target="../tags/tag792.xml"/><Relationship Id="rId12" Type="http://schemas.openxmlformats.org/officeDocument/2006/relationships/tags" Target="../tags/tag797.xml"/><Relationship Id="rId17" Type="http://schemas.openxmlformats.org/officeDocument/2006/relationships/tags" Target="../tags/tag802.xml"/><Relationship Id="rId25" Type="http://schemas.openxmlformats.org/officeDocument/2006/relationships/tags" Target="../tags/tag810.xml"/><Relationship Id="rId33" Type="http://schemas.openxmlformats.org/officeDocument/2006/relationships/tags" Target="../tags/tag818.xml"/><Relationship Id="rId38" Type="http://schemas.openxmlformats.org/officeDocument/2006/relationships/tags" Target="../tags/tag823.xml"/><Relationship Id="rId2" Type="http://schemas.openxmlformats.org/officeDocument/2006/relationships/tags" Target="../tags/tag787.xml"/><Relationship Id="rId16" Type="http://schemas.openxmlformats.org/officeDocument/2006/relationships/tags" Target="../tags/tag801.xml"/><Relationship Id="rId20" Type="http://schemas.openxmlformats.org/officeDocument/2006/relationships/tags" Target="../tags/tag805.xml"/><Relationship Id="rId29" Type="http://schemas.openxmlformats.org/officeDocument/2006/relationships/tags" Target="../tags/tag814.xml"/><Relationship Id="rId41" Type="http://schemas.openxmlformats.org/officeDocument/2006/relationships/tags" Target="../tags/tag826.xml"/><Relationship Id="rId1" Type="http://schemas.openxmlformats.org/officeDocument/2006/relationships/tags" Target="../tags/tag786.xml"/><Relationship Id="rId6" Type="http://schemas.openxmlformats.org/officeDocument/2006/relationships/tags" Target="../tags/tag791.xml"/><Relationship Id="rId11" Type="http://schemas.openxmlformats.org/officeDocument/2006/relationships/tags" Target="../tags/tag796.xml"/><Relationship Id="rId24" Type="http://schemas.openxmlformats.org/officeDocument/2006/relationships/tags" Target="../tags/tag809.xml"/><Relationship Id="rId32" Type="http://schemas.openxmlformats.org/officeDocument/2006/relationships/tags" Target="../tags/tag817.xml"/><Relationship Id="rId37" Type="http://schemas.openxmlformats.org/officeDocument/2006/relationships/tags" Target="../tags/tag822.xml"/><Relationship Id="rId40" Type="http://schemas.openxmlformats.org/officeDocument/2006/relationships/tags" Target="../tags/tag825.xml"/><Relationship Id="rId45" Type="http://schemas.openxmlformats.org/officeDocument/2006/relationships/image" Target="../media/image35.JPG"/><Relationship Id="rId5" Type="http://schemas.openxmlformats.org/officeDocument/2006/relationships/tags" Target="../tags/tag790.xml"/><Relationship Id="rId15" Type="http://schemas.openxmlformats.org/officeDocument/2006/relationships/tags" Target="../tags/tag800.xml"/><Relationship Id="rId23" Type="http://schemas.openxmlformats.org/officeDocument/2006/relationships/tags" Target="../tags/tag808.xml"/><Relationship Id="rId28" Type="http://schemas.openxmlformats.org/officeDocument/2006/relationships/tags" Target="../tags/tag813.xml"/><Relationship Id="rId36" Type="http://schemas.openxmlformats.org/officeDocument/2006/relationships/tags" Target="../tags/tag821.xml"/><Relationship Id="rId10" Type="http://schemas.openxmlformats.org/officeDocument/2006/relationships/tags" Target="../tags/tag795.xml"/><Relationship Id="rId19" Type="http://schemas.openxmlformats.org/officeDocument/2006/relationships/tags" Target="../tags/tag804.xml"/><Relationship Id="rId31" Type="http://schemas.openxmlformats.org/officeDocument/2006/relationships/tags" Target="../tags/tag816.xml"/><Relationship Id="rId44" Type="http://schemas.openxmlformats.org/officeDocument/2006/relationships/slideLayout" Target="../slideLayouts/slideLayout1.xml"/><Relationship Id="rId4" Type="http://schemas.openxmlformats.org/officeDocument/2006/relationships/tags" Target="../tags/tag789.xml"/><Relationship Id="rId9" Type="http://schemas.openxmlformats.org/officeDocument/2006/relationships/tags" Target="../tags/tag794.xml"/><Relationship Id="rId14" Type="http://schemas.openxmlformats.org/officeDocument/2006/relationships/tags" Target="../tags/tag799.xml"/><Relationship Id="rId22" Type="http://schemas.openxmlformats.org/officeDocument/2006/relationships/tags" Target="../tags/tag807.xml"/><Relationship Id="rId27" Type="http://schemas.openxmlformats.org/officeDocument/2006/relationships/tags" Target="../tags/tag812.xml"/><Relationship Id="rId30" Type="http://schemas.openxmlformats.org/officeDocument/2006/relationships/tags" Target="../tags/tag815.xml"/><Relationship Id="rId35" Type="http://schemas.openxmlformats.org/officeDocument/2006/relationships/tags" Target="../tags/tag820.xml"/><Relationship Id="rId43" Type="http://schemas.openxmlformats.org/officeDocument/2006/relationships/tags" Target="../tags/tag8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6.JP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7.JPG"/><Relationship Id="rId5" Type="http://schemas.openxmlformats.org/officeDocument/2006/relationships/tags" Target="../tags/tag3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9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8.JP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5" Type="http://schemas.openxmlformats.org/officeDocument/2006/relationships/tags" Target="../tags/tag51.xml"/><Relationship Id="rId15" Type="http://schemas.openxmlformats.org/officeDocument/2006/relationships/image" Target="../media/image9.JPG"/><Relationship Id="rId10" Type="http://schemas.openxmlformats.org/officeDocument/2006/relationships/tags" Target="../tags/tag56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793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95732" y="1566528"/>
            <a:ext cx="2177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Finland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EB67DF87-8D54-4D01-83A4-AB9A7FFA714D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196180" y="1823717"/>
            <a:ext cx="647698" cy="3763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622221-7518-4923-B248-7D414621774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DBCB2765-24A4-4D81-B1AD-CAE0AB91190F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0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68072" y="4937552"/>
            <a:ext cx="1663835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C0F27F5-8242-48AE-A4B4-0020399A15F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1AE62D79-67D0-41EC-BFEB-FA0C430CF997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35421" y="6666529"/>
            <a:ext cx="2489306" cy="10772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19D4819-2DF7-4448-B870-1C9262FF8B8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BBE346A1-2DC9-4AE4-BA44-E015F4D44CFD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79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634135" y="3931288"/>
            <a:ext cx="207313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8685D6E-DD51-46C0-A352-5FEA47A1AAE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BD8E20C0-3E86-4439-BA6D-7EC83DAAD442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37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896604" y="3104990"/>
            <a:ext cx="1401073" cy="10772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0E53FC5-F071-4B0B-8129-6A28B914B9C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EC2D4AF8-F9ED-4242-B0E2-C4E5FD86FD94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5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440173" y="6560057"/>
            <a:ext cx="174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Greece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6EB28DA4-EEF9-4D6B-813A-30D1C9A20771}"/>
              </a:ext>
            </a:extLst>
          </p:cNvPr>
          <p:cNvCxnSpPr>
            <a:cxnSpLocks/>
            <a:stCxn id="58" idx="1"/>
          </p:cNvCxnSpPr>
          <p:nvPr>
            <p:custDataLst>
              <p:tags r:id="rId18"/>
            </p:custDataLst>
          </p:nvPr>
        </p:nvCxnSpPr>
        <p:spPr>
          <a:xfrm flipH="1" flipV="1">
            <a:off x="5619303" y="6834361"/>
            <a:ext cx="820870" cy="180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812E612-F82B-4BD0-BBB6-90E071805E55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060C639A-49E5-48CF-9D3F-E5A56F155584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8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5790746" y="5129458"/>
            <a:ext cx="185702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Hungary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4392FA7D-2E38-4429-9F95-69F088CE1840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 flipH="1">
            <a:off x="5372815" y="5400460"/>
            <a:ext cx="480956" cy="4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713359" y="6721563"/>
            <a:ext cx="992895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Iraq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CB37D759-84F1-4004-B8E3-BA36E8790884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8706255" y="7110372"/>
            <a:ext cx="458881" cy="1449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1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895117" y="5956944"/>
            <a:ext cx="1045093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Italy</a:t>
            </a:r>
          </a:p>
        </p:txBody>
      </p:sp>
    </p:spTree>
    <p:extLst>
      <p:ext uri="{BB962C8B-B14F-4D97-AF65-F5344CB8AC3E}">
        <p14:creationId xmlns:p14="http://schemas.microsoft.com/office/powerpoint/2010/main" val="28180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687207" y="2889014"/>
            <a:ext cx="173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6" y="3212252"/>
            <a:ext cx="670983" cy="2315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53366" y="5232400"/>
            <a:ext cx="1807634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4914900" y="5702300"/>
            <a:ext cx="474133" cy="833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25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639877" y="3380144"/>
            <a:ext cx="20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11902" y="3659022"/>
            <a:ext cx="843288" cy="9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6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639121" y="4141761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88922" y="3509367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669210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4261129" y="4269424"/>
            <a:ext cx="2734043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Luxembourg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547430" y="4587115"/>
            <a:ext cx="731222" cy="14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4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65583" y="6938538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45297" y="3407740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23821" y="3605640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571787" y="4446864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432109" y="2062468"/>
            <a:ext cx="2734043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469147" y="2641060"/>
            <a:ext cx="86654" cy="15286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89380" y="6933710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9328" y="7149866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80086" y="3477111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672532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3966" y="445673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1958756" y="1522692"/>
            <a:ext cx="1717526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Norway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4789590E-DB45-46B2-A428-587EB1215338}"/>
              </a:ext>
            </a:extLst>
          </p:cNvPr>
          <p:cNvCxnSpPr>
            <a:cxnSpLocks/>
          </p:cNvCxnSpPr>
          <p:nvPr>
            <p:custDataLst>
              <p:tags r:id="rId32"/>
            </p:custDataLst>
          </p:nvPr>
        </p:nvCxnSpPr>
        <p:spPr>
          <a:xfrm>
            <a:off x="3613966" y="2107467"/>
            <a:ext cx="654566" cy="533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3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396183" y="3423802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23821" y="3634823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3966" y="445673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488559">
            <a:off x="3736339" y="2217476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6549490" y="4215287"/>
            <a:ext cx="171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Poland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xmlns="" id="{303F2337-51F4-4793-B973-560C2F3BA1CC}"/>
              </a:ext>
            </a:extLst>
          </p:cNvPr>
          <p:cNvCxnSpPr>
            <a:cxnSpLocks/>
          </p:cNvCxnSpPr>
          <p:nvPr>
            <p:custDataLst>
              <p:tags r:id="rId33"/>
            </p:custDataLst>
          </p:nvPr>
        </p:nvCxnSpPr>
        <p:spPr>
          <a:xfrm flipH="1" flipV="1">
            <a:off x="6085001" y="4469630"/>
            <a:ext cx="500625" cy="30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40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91856" y="303541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39396" y="332994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70122" y="3470813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87171" y="3672532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31092" y="4461973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996926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726862" y="4840761"/>
            <a:ext cx="1831512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Portugal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B78F6762-66B4-48A8-B537-813D5B877DD8}"/>
              </a:ext>
            </a:extLst>
          </p:cNvPr>
          <p:cNvCxnSpPr>
            <a:cxnSpLocks/>
          </p:cNvCxnSpPr>
          <p:nvPr>
            <p:custDataLst>
              <p:tags r:id="rId34"/>
            </p:custDataLst>
          </p:nvPr>
        </p:nvCxnSpPr>
        <p:spPr>
          <a:xfrm flipH="1">
            <a:off x="1230549" y="5321981"/>
            <a:ext cx="64708" cy="6570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2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8996" y="6896531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9328" y="7129122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48170" y="3474473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8" y="3664346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3966" y="445673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996926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6686329" y="4536185"/>
            <a:ext cx="196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Romania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60D3BC3D-1EBC-418B-8E0F-465D2F382214}"/>
              </a:ext>
            </a:extLst>
          </p:cNvPr>
          <p:cNvCxnSpPr>
            <a:cxnSpLocks/>
          </p:cNvCxnSpPr>
          <p:nvPr>
            <p:custDataLst>
              <p:tags r:id="rId35"/>
            </p:custDataLst>
          </p:nvPr>
        </p:nvCxnSpPr>
        <p:spPr>
          <a:xfrm flipH="1">
            <a:off x="6336053" y="4971966"/>
            <a:ext cx="431245" cy="2697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87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68388" y="6878479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9328" y="7074912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73275" y="3480369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640027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5771" y="442829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996926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7709851" y="2432677"/>
            <a:ext cx="1420685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Soviet Union (USSR)</a:t>
            </a:r>
          </a:p>
        </p:txBody>
      </p:sp>
    </p:spTree>
    <p:extLst>
      <p:ext uri="{BB962C8B-B14F-4D97-AF65-F5344CB8AC3E}">
        <p14:creationId xmlns:p14="http://schemas.microsoft.com/office/powerpoint/2010/main" val="13770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30621" y="3458027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23821" y="3672532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3966" y="445673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996926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468276" y="5853555"/>
            <a:ext cx="1274748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Spain</a:t>
            </a:r>
          </a:p>
        </p:txBody>
      </p:sp>
    </p:spTree>
    <p:extLst>
      <p:ext uri="{BB962C8B-B14F-4D97-AF65-F5344CB8AC3E}">
        <p14:creationId xmlns:p14="http://schemas.microsoft.com/office/powerpoint/2010/main" val="19134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642102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55102" y="3425544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615368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3966" y="445673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996926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615014" y="5871019"/>
            <a:ext cx="8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0F997DE-C68C-47E2-97C5-8C54F86210A4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2081812" y="6603382"/>
            <a:ext cx="3654868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Spanish Morocco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9E7647C0-FAB4-43F0-86A2-600FB4A69501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 flipH="1">
            <a:off x="1731535" y="7039163"/>
            <a:ext cx="431245" cy="2697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5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16816" y="4314055"/>
            <a:ext cx="1543051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Austria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751A9238-E630-4FAD-A5FE-621F1854AEE5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4360333" y="4826000"/>
            <a:ext cx="287867" cy="444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72E6030-9796-4C82-A21E-D1905948E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3742CCD5-9C2A-40A7-96E0-B55FABF1B46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7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44145" y="6561306"/>
            <a:ext cx="322800" cy="6535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 flipV="1">
            <a:off x="5418669" y="3857926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59491" y="6925889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32837" y="7101995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45297" y="3444467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605640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06052" y="4434803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350240">
            <a:off x="3751528" y="2223752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615014" y="5871019"/>
            <a:ext cx="8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0F997DE-C68C-47E2-97C5-8C54F86210A4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 rot="20695367">
            <a:off x="2026562" y="6460000"/>
            <a:ext cx="218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Spanish Morocco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9E7647C0-FAB4-43F0-86A2-600FB4A69501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 flipH="1">
            <a:off x="1731536" y="6994187"/>
            <a:ext cx="427954" cy="314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A997CBE-4E3B-41E9-B78D-8945741B14B8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2546089" y="1401225"/>
            <a:ext cx="183135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Sweden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1F8C1AF3-4766-4762-9563-5A6BD50513A9}"/>
              </a:ext>
            </a:extLst>
          </p:cNvPr>
          <p:cNvCxnSpPr>
            <a:cxnSpLocks/>
          </p:cNvCxnSpPr>
          <p:nvPr>
            <p:custDataLst>
              <p:tags r:id="rId40"/>
            </p:custDataLst>
          </p:nvPr>
        </p:nvCxnSpPr>
        <p:spPr>
          <a:xfrm>
            <a:off x="4267476" y="1685995"/>
            <a:ext cx="654566" cy="533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96813" y="6914808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64966" y="3469576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628758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3966" y="445673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423638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615014" y="5871019"/>
            <a:ext cx="8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0F997DE-C68C-47E2-97C5-8C54F86210A4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 rot="20695367">
            <a:off x="2020963" y="6303004"/>
            <a:ext cx="365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Spanish Morocco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9E7647C0-FAB4-43F0-86A2-600FB4A69501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 flipH="1">
            <a:off x="1731535" y="7039163"/>
            <a:ext cx="431245" cy="2697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A997CBE-4E3B-41E9-B78D-8945741B14B8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 rot="18495806">
            <a:off x="4506516" y="1718567"/>
            <a:ext cx="110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Sweden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12800B-F1E3-4A27-891A-433C51913CF7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642365" y="4666536"/>
            <a:ext cx="2486072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Switzerland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xmlns="" id="{B15B760D-D585-4ED3-ABED-6E73C278304E}"/>
              </a:ext>
            </a:extLst>
          </p:cNvPr>
          <p:cNvCxnSpPr>
            <a:cxnSpLocks/>
          </p:cNvCxnSpPr>
          <p:nvPr>
            <p:custDataLst>
              <p:tags r:id="rId41"/>
            </p:custDataLst>
          </p:nvPr>
        </p:nvCxnSpPr>
        <p:spPr>
          <a:xfrm>
            <a:off x="3128438" y="5064610"/>
            <a:ext cx="519417" cy="2597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0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8762684" y="7170951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72306" y="3490316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64253" y="3672532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24091" y="4472706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423638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615014" y="5871019"/>
            <a:ext cx="8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0F997DE-C68C-47E2-97C5-8C54F86210A4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 rot="20695367">
            <a:off x="2020963" y="6303004"/>
            <a:ext cx="3654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Spanish Morocco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9E7647C0-FAB4-43F0-86A2-600FB4A69501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 flipH="1">
            <a:off x="1731535" y="7039163"/>
            <a:ext cx="431245" cy="2697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A997CBE-4E3B-41E9-B78D-8945741B14B8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 rot="18495806">
            <a:off x="4506516" y="1718567"/>
            <a:ext cx="110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Sweden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12800B-F1E3-4A27-891A-433C51913CF7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3286347" y="5055322"/>
            <a:ext cx="8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Switz.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91A02B8-A706-42A9-80C1-B14A64E794E8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6133610" y="6045518"/>
            <a:ext cx="3098392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Syria-Lebanon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xmlns="" id="{4E718BE5-DC4E-4094-9C91-130CE7C56810}"/>
              </a:ext>
            </a:extLst>
          </p:cNvPr>
          <p:cNvCxnSpPr>
            <a:cxnSpLocks/>
          </p:cNvCxnSpPr>
          <p:nvPr>
            <p:custDataLst>
              <p:tags r:id="rId42"/>
            </p:custDataLst>
          </p:nvPr>
        </p:nvCxnSpPr>
        <p:spPr>
          <a:xfrm>
            <a:off x="7788820" y="6630293"/>
            <a:ext cx="654566" cy="533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1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59111" y="6909434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 rot="2605424">
            <a:off x="8826697" y="6637295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17534" y="3502065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780196" y="3707634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599716" y="4418293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423638">
            <a:off x="3744587" y="22204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615014" y="5871019"/>
            <a:ext cx="8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0F997DE-C68C-47E2-97C5-8C54F86210A4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 rot="20695367">
            <a:off x="2042526" y="6465419"/>
            <a:ext cx="222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Spanish Morocco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9E7647C0-FAB4-43F0-86A2-600FB4A69501}"/>
              </a:ext>
            </a:extLst>
          </p:cNvPr>
          <p:cNvCxnSpPr>
            <a:cxnSpLocks/>
            <a:stCxn id="76" idx="1"/>
          </p:cNvCxnSpPr>
          <p:nvPr>
            <p:custDataLst>
              <p:tags r:id="rId38"/>
            </p:custDataLst>
          </p:nvPr>
        </p:nvCxnSpPr>
        <p:spPr>
          <a:xfrm flipH="1">
            <a:off x="1728467" y="6939305"/>
            <a:ext cx="352334" cy="3458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A997CBE-4E3B-41E9-B78D-8945741B14B8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 rot="18495806">
            <a:off x="4506516" y="1718567"/>
            <a:ext cx="110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Sweden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12800B-F1E3-4A27-891A-433C51913CF7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3286347" y="5055322"/>
            <a:ext cx="8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Switz.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91A02B8-A706-42A9-80C1-B14A64E794E8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7616367" y="6963495"/>
            <a:ext cx="1658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Syria-Lebanon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6E375313-0666-4009-814C-C996F7DD0DFE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6872670" y="6429175"/>
            <a:ext cx="1534207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Turkey</a:t>
            </a:r>
          </a:p>
        </p:txBody>
      </p:sp>
    </p:spTree>
    <p:extLst>
      <p:ext uri="{BB962C8B-B14F-4D97-AF65-F5344CB8AC3E}">
        <p14:creationId xmlns:p14="http://schemas.microsoft.com/office/powerpoint/2010/main" val="247099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 rot="2931065">
            <a:off x="8871107" y="6715108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88922" y="3509367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717508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99530" y="4271146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43022" y="4466041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423638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615014" y="5871019"/>
            <a:ext cx="8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0F997DE-C68C-47E2-97C5-8C54F86210A4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 rot="20695367">
            <a:off x="2043556" y="6473725"/>
            <a:ext cx="234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Spanish Morocco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9E7647C0-FAB4-43F0-86A2-600FB4A69501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 flipH="1">
            <a:off x="1731535" y="7039163"/>
            <a:ext cx="431245" cy="2697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A997CBE-4E3B-41E9-B78D-8945741B14B8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 rot="18495806">
            <a:off x="4506516" y="1718567"/>
            <a:ext cx="110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Sweden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12800B-F1E3-4A27-891A-433C51913CF7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3286347" y="5055322"/>
            <a:ext cx="8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Switz.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91A02B8-A706-42A9-80C1-B14A64E794E8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7616367" y="6963495"/>
            <a:ext cx="1658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Syria-Lebanon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6E375313-0666-4009-814C-C996F7DD0DFE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7423559" y="6470218"/>
            <a:ext cx="96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Turkey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9DACE638-7851-476C-98DA-F1A35990F612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2156476" y="5787804"/>
            <a:ext cx="2401065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Yugoslavia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A1313038-8048-4DF1-B3A5-4F9F1A089629}"/>
              </a:ext>
            </a:extLst>
          </p:cNvPr>
          <p:cNvCxnSpPr>
            <a:cxnSpLocks/>
          </p:cNvCxnSpPr>
          <p:nvPr>
            <p:custDataLst>
              <p:tags r:id="rId44"/>
            </p:custDataLst>
          </p:nvPr>
        </p:nvCxnSpPr>
        <p:spPr>
          <a:xfrm flipV="1">
            <a:off x="4594490" y="5834007"/>
            <a:ext cx="739188" cy="1790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2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79E719-BD61-4B99-99E7-4B4CEFE77C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D590560-BAF0-4D73-B67B-56A80185204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  <a:stCxn id="48" idx="1"/>
          </p:cNvCxnSpPr>
          <p:nvPr>
            <p:custDataLst>
              <p:tags r:id="rId11"/>
            </p:custDataLst>
          </p:nvPr>
        </p:nvCxnSpPr>
        <p:spPr>
          <a:xfrm flipH="1" flipV="1">
            <a:off x="5418669" y="3890727"/>
            <a:ext cx="318010" cy="187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322482" y="2598317"/>
            <a:ext cx="173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H="1">
            <a:off x="6009216" y="2863713"/>
            <a:ext cx="366184" cy="17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AB02C50-2727-4D43-83CB-66EFE2B0202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431353" y="2130214"/>
            <a:ext cx="10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Finland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28E1A45-DDD5-4EF9-805D-BA893FACBA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410627" y="5167588"/>
            <a:ext cx="104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138B789-72B4-48C4-8026-F6C472F4353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149903" y="6963496"/>
            <a:ext cx="186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French </a:t>
            </a:r>
          </a:p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West Africa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6A5E959-C913-41D4-8AE8-72FA767FBDF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3717220" y="3903922"/>
            <a:ext cx="13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Germany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07A27E7-6F81-45C2-8DE1-6C517821B80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2285854" y="3502065"/>
            <a:ext cx="8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Great Britain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F1987EF-ABC7-4838-ADDD-A040B7BB5A8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rot="19382110">
            <a:off x="5343463" y="6536897"/>
            <a:ext cx="11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Greece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AD0D21B-C477-4467-B6D2-8F15AA338DB2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20294724">
            <a:off x="4817803" y="5129954"/>
            <a:ext cx="104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9050">
                  <a:noFill/>
                </a:ln>
                <a:latin typeface="Century Gothic" panose="020B0502020202020204" pitchFamily="34" charset="0"/>
              </a:rPr>
              <a:t>Hungary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518C0A2-B0F6-461E-8EDC-94CFBCB3F0D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 rot="3835873">
            <a:off x="8866106" y="6756159"/>
            <a:ext cx="68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Iraq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F3ABA20-7EF7-466F-8DFA-6AD6E117541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533355" y="5448640"/>
            <a:ext cx="72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Italy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0026505-2E0B-4C65-AC0B-BDB0D337ECA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445297" y="3035414"/>
            <a:ext cx="86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Latvia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D9C7D5B-D686-4003-930E-75ECE9D52189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 flipH="1">
            <a:off x="6039507" y="3292813"/>
            <a:ext cx="484663" cy="1509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B34CAF7-FCEF-44A7-AC99-FC3475C9C8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6488922" y="3509367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Lithuania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D86865C2-266F-48A8-81C6-594952D0E33A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H="1">
            <a:off x="5859069" y="3717508"/>
            <a:ext cx="66510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85AC11D-7F6D-4EA0-B57D-565CDD4ABD0B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3854510" y="4276065"/>
            <a:ext cx="63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Lux.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EB357867-BFD1-442C-BDD7-220EBEAEE9B4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 flipH="1">
            <a:off x="3613966" y="4456739"/>
            <a:ext cx="323548" cy="1445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B9F5172-70B1-4170-91C9-FBE9CFE3F616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2937336" y="3362295"/>
            <a:ext cx="165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Netherlands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77CBD784-4080-4A58-BD6A-1A3CF39F1C2A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3531199" y="3706092"/>
            <a:ext cx="24602" cy="4635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EFCA49E-D02F-42D3-A60F-818F3130669B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 rot="18423638">
            <a:off x="3788119" y="2218931"/>
            <a:ext cx="108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Norway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43FC88D-3DA8-4D8A-B1C0-515A4DA64BEC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353557" y="4244497"/>
            <a:ext cx="97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Poland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DA44FB6-C1F7-4F58-BF38-6BAEB9A4E049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 rot="17052015">
            <a:off x="626343" y="5942460"/>
            <a:ext cx="12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Portugal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DC83F93-BC89-48CC-934D-E3A6E8DE4D40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5577674" y="5331478"/>
            <a:ext cx="11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Romania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2678A99-1FB8-492B-929C-CDD9EE654C7B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8315058" y="2863713"/>
            <a:ext cx="91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Soviet Union (USSR)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BEA07207-675F-44A1-B866-8B14457624D6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615014" y="5871019"/>
            <a:ext cx="88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0F997DE-C68C-47E2-97C5-8C54F86210A4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 rot="20695367">
            <a:off x="2044997" y="6484615"/>
            <a:ext cx="225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9050">
                  <a:noFill/>
                </a:ln>
                <a:latin typeface="Century Gothic" panose="020B0502020202020204" pitchFamily="34" charset="0"/>
              </a:rPr>
              <a:t>Spanish Morocco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9E7647C0-FAB4-43F0-86A2-600FB4A69501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 flipH="1">
            <a:off x="1752240" y="7013706"/>
            <a:ext cx="464495" cy="3281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CA997CBE-4E3B-41E9-B78D-8945741B14B8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 rot="18495806">
            <a:off x="4506516" y="1718567"/>
            <a:ext cx="110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Sweden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12800B-F1E3-4A27-891A-433C51913CF7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3286347" y="5055322"/>
            <a:ext cx="8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Switz.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91A02B8-A706-42A9-80C1-B14A64E794E8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7616367" y="6963495"/>
            <a:ext cx="1658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Syria-Lebanon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6E375313-0666-4009-814C-C996F7DD0DFE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7423559" y="6470218"/>
            <a:ext cx="96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Turkey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9DACE638-7851-476C-98DA-F1A35990F612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 rot="2095121">
            <a:off x="4485376" y="5754526"/>
            <a:ext cx="145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Yugoslavia</a:t>
            </a:r>
          </a:p>
        </p:txBody>
      </p:sp>
    </p:spTree>
    <p:extLst>
      <p:ext uri="{BB962C8B-B14F-4D97-AF65-F5344CB8AC3E}">
        <p14:creationId xmlns:p14="http://schemas.microsoft.com/office/powerpoint/2010/main" val="218903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184650" y="5042189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86199" y="3878699"/>
            <a:ext cx="1913468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3437855" y="4195077"/>
            <a:ext cx="448343" cy="3451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1B2CFD1-7F7C-4649-935B-4891941BA8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F7100B92-595B-4DC9-89BF-173B22458A03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06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29467" y="4300529"/>
            <a:ext cx="465666" cy="132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824737" y="5511924"/>
            <a:ext cx="191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Bulgaria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D9825F3F-DBF2-4C3B-9107-395541022E28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>
            <a:off x="6246559" y="5954003"/>
            <a:ext cx="653775" cy="2224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916E42B-E1D6-44EA-BD5C-02F235B652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F0CB4EB8-BA54-4885-9BF2-DFF204DDB29F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4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71884" cy="53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51071" y="5949434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09457" y="4399303"/>
            <a:ext cx="3632131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Czechoslovakia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05AE38F0-5BA3-448D-B34D-73E26251CD9A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5092526" y="4788800"/>
            <a:ext cx="494133" cy="180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C429EA4-0FA0-44BF-84DA-A1FD6875D7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C1AEEE10-EBB1-4148-82C0-677D24DA5EB4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4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939616" y="2469720"/>
            <a:ext cx="2122426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739126" y="2953495"/>
            <a:ext cx="328728" cy="4000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D53BE0B-6E0A-484D-AD4B-588743C03E6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55785278-0E51-49C0-86BF-586E81C0E8E5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1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697886" y="3033235"/>
            <a:ext cx="2595214" cy="10772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East Prussia (Germany)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>
            <a:off x="5437717" y="3494647"/>
            <a:ext cx="541866" cy="389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FDD3128-670C-41CD-8B69-0864739F92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BDBE9B77-88BA-4F68-A8C4-479EEC670E51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55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9EF121-430A-4D67-A5D1-F3BF581E48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20584299">
            <a:off x="4243916" y="4982922"/>
            <a:ext cx="98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Austria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4F69B74-9C97-46EB-A378-25D7C9A5D8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40129" y="4100474"/>
            <a:ext cx="1311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noFill/>
                </a:ln>
                <a:latin typeface="Century Gothic" panose="020B0502020202020204" pitchFamily="34" charset="0"/>
              </a:rPr>
              <a:t>Belgium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B5276CB-FA39-4D7D-A3EB-6631352289B2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939616" y="4281479"/>
            <a:ext cx="480917" cy="86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8CAEE9D-361C-41D6-9122-8971C5069B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96038" y="5979067"/>
            <a:ext cx="1913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Bulgaria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6B5CBB8-8DEF-43DE-8095-B3F1DF82611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547331">
            <a:off x="4350907" y="4614768"/>
            <a:ext cx="104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Czech.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DA00013-654D-4A46-AFEA-8479961E79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51043" y="3041054"/>
            <a:ext cx="120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Denmark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D415D93D-B3DB-4969-9138-2066023F5AD6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3900267" y="3335867"/>
            <a:ext cx="268095" cy="1109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831687-86E0-46E4-8D8A-8A7287D061E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36679" y="3893521"/>
            <a:ext cx="15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East Prussia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198C3880-C9E3-4623-8803-74FC306E883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 flipH="1" flipV="1">
            <a:off x="5418667" y="3890726"/>
            <a:ext cx="377371" cy="131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E0C11B-C20A-439B-8BC1-0FFBF9BA451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656916" y="2480618"/>
            <a:ext cx="173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Estonia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11EB5B8-202D-4165-B75D-CEC0C480377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6009215" y="2803856"/>
            <a:ext cx="670983" cy="2315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B0E9DD2-B44F-4D10-A235-0EB562A1B3F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619078" y="7110372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</a:ln>
                <a:latin typeface="Century Gothic" panose="020B0502020202020204" pitchFamily="34" charset="0"/>
              </a:rPr>
              <a:t>Albania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72E73026-27C9-42EC-A41E-BE7DC32A6F1E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V="1">
            <a:off x="5127848" y="6614889"/>
            <a:ext cx="333788" cy="5727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66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</TotalTime>
  <Words>785</Words>
  <Application>Microsoft Office PowerPoint</Application>
  <PresentationFormat>Custom</PresentationFormat>
  <Paragraphs>618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Annas</dc:creator>
  <cp:lastModifiedBy>Michael Deutscher</cp:lastModifiedBy>
  <cp:revision>61</cp:revision>
  <dcterms:created xsi:type="dcterms:W3CDTF">2018-04-13T16:18:05Z</dcterms:created>
  <dcterms:modified xsi:type="dcterms:W3CDTF">2019-01-15T14:04:00Z</dcterms:modified>
</cp:coreProperties>
</file>