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72" r:id="rId4"/>
    <p:sldId id="259" r:id="rId5"/>
    <p:sldId id="260" r:id="rId6"/>
    <p:sldId id="261" r:id="rId7"/>
    <p:sldId id="257" r:id="rId8"/>
    <p:sldId id="262" r:id="rId9"/>
    <p:sldId id="263" r:id="rId10"/>
    <p:sldId id="267" r:id="rId11"/>
    <p:sldId id="268" r:id="rId12"/>
    <p:sldId id="269" r:id="rId13"/>
    <p:sldId id="271" r:id="rId14"/>
    <p:sldId id="266" r:id="rId15"/>
    <p:sldId id="264" r:id="rId16"/>
    <p:sldId id="265"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1" d="100"/>
          <a:sy n="61" d="100"/>
        </p:scale>
        <p:origin x="6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13" Type="http://schemas.openxmlformats.org/officeDocument/2006/relationships/hyperlink" Target="https://en.wikipedia.org/wiki/Johann_Pachelbel" TargetMode="External"/><Relationship Id="rId18" Type="http://schemas.openxmlformats.org/officeDocument/2006/relationships/hyperlink" Target="https://en.wikipedia.org/wiki/Orchestral_suites_(Bach)" TargetMode="External"/><Relationship Id="rId26" Type="http://schemas.openxmlformats.org/officeDocument/2006/relationships/hyperlink" Target="https://en.wikipedia.org/wiki/Piano_Concerto_No._21_(Mozart)" TargetMode="External"/><Relationship Id="rId39" Type="http://schemas.openxmlformats.org/officeDocument/2006/relationships/hyperlink" Target="https://en.wikipedia.org/wiki/Gymnop%C3%A9dies" TargetMode="External"/><Relationship Id="rId21" Type="http://schemas.openxmlformats.org/officeDocument/2006/relationships/hyperlink" Target="https://en.wikipedia.org/wiki/Claude_Debussy" TargetMode="External"/><Relationship Id="rId34" Type="http://schemas.openxmlformats.org/officeDocument/2006/relationships/hyperlink" Target="https://en.wikipedia.org/wiki/Johannes_Brahms" TargetMode="External"/><Relationship Id="rId42" Type="http://schemas.openxmlformats.org/officeDocument/2006/relationships/hyperlink" Target="https://en.wikipedia.org/wiki/Edward_Elgar" TargetMode="External"/><Relationship Id="rId47" Type="http://schemas.openxmlformats.org/officeDocument/2006/relationships/hyperlink" Target="https://en.wikipedia.org/wiki/Jacques_Offenbach" TargetMode="External"/><Relationship Id="rId50" Type="http://schemas.openxmlformats.org/officeDocument/2006/relationships/hyperlink" Target="https://en.wikipedia.org/wiki/Adagio_in_G_minor" TargetMode="External"/><Relationship Id="rId55" Type="http://schemas.openxmlformats.org/officeDocument/2006/relationships/hyperlink" Target="https://en.wikipedia.org/wiki/Bed%C5%99ich_Smetana" TargetMode="External"/><Relationship Id="rId63" Type="http://schemas.openxmlformats.org/officeDocument/2006/relationships/hyperlink" Target="https://en.wikipedia.org/wiki/Jean_Sibelius" TargetMode="External"/><Relationship Id="rId68" Type="http://schemas.openxmlformats.org/officeDocument/2006/relationships/hyperlink" Target="https://en.wikipedia.org/wiki/Messiah_(Handel)" TargetMode="External"/><Relationship Id="rId76" Type="http://schemas.openxmlformats.org/officeDocument/2006/relationships/hyperlink" Target="https://en.wikipedia.org/wiki/Stanley_Myers" TargetMode="External"/><Relationship Id="rId84" Type="http://schemas.openxmlformats.org/officeDocument/2006/relationships/hyperlink" Target="https://en.wikipedia.org/wiki/Symphony_No._5_(Mahler)" TargetMode="External"/><Relationship Id="rId7" Type="http://schemas.openxmlformats.org/officeDocument/2006/relationships/hyperlink" Target="https://en.wikipedia.org/wiki/Samuel_Barber" TargetMode="External"/><Relationship Id="rId71" Type="http://schemas.openxmlformats.org/officeDocument/2006/relationships/hyperlink" Target="https://en.wikipedia.org/wiki/Concerto_for_Two_Violins_(Bach)" TargetMode="External"/><Relationship Id="rId2" Type="http://schemas.openxmlformats.org/officeDocument/2006/relationships/hyperlink" Target="https://en.wikipedia.org/wiki/Peer_Gynt_Suite" TargetMode="External"/><Relationship Id="rId16" Type="http://schemas.openxmlformats.org/officeDocument/2006/relationships/hyperlink" Target="https://en.wikipedia.org/wiki/Carmina_Burana_(Orff)" TargetMode="External"/><Relationship Id="rId29" Type="http://schemas.openxmlformats.org/officeDocument/2006/relationships/hyperlink" Target="https://en.wikipedia.org/wiki/M%C3%A9ditation_(Tha%C3%AFs)" TargetMode="External"/><Relationship Id="rId11" Type="http://schemas.openxmlformats.org/officeDocument/2006/relationships/hyperlink" Target="https://en.wikipedia.org/wiki/Fr%C3%A9d%C3%A9ric_Chopin" TargetMode="External"/><Relationship Id="rId24" Type="http://schemas.openxmlformats.org/officeDocument/2006/relationships/hyperlink" Target="https://en.wikipedia.org/wiki/Nabucco" TargetMode="External"/><Relationship Id="rId32" Type="http://schemas.openxmlformats.org/officeDocument/2006/relationships/hyperlink" Target="https://en.wikipedia.org/wiki/Johann_Strauss_II" TargetMode="External"/><Relationship Id="rId37" Type="http://schemas.openxmlformats.org/officeDocument/2006/relationships/hyperlink" Target="https://en.wikipedia.org/wiki/Swan_Lake" TargetMode="External"/><Relationship Id="rId40" Type="http://schemas.openxmlformats.org/officeDocument/2006/relationships/hyperlink" Target="https://en.wikipedia.org/wiki/Requiem_(Mozart)" TargetMode="External"/><Relationship Id="rId45" Type="http://schemas.openxmlformats.org/officeDocument/2006/relationships/hyperlink" Target="https://en.wikipedia.org/wiki/Carmen_Suites_(Bizet/Guiraud)" TargetMode="External"/><Relationship Id="rId53" Type="http://schemas.openxmlformats.org/officeDocument/2006/relationships/hyperlink" Target="https://en.wikipedia.org/wiki/The_Barber_of_Seville" TargetMode="External"/><Relationship Id="rId58" Type="http://schemas.openxmlformats.org/officeDocument/2006/relationships/hyperlink" Target="https://en.wikipedia.org/wiki/String_Quintet_in_E_major,_Op._11,_No._5_(Boccherini)" TargetMode="External"/><Relationship Id="rId66" Type="http://schemas.openxmlformats.org/officeDocument/2006/relationships/hyperlink" Target="https://en.wikipedia.org/wiki/The_Magic_Flute" TargetMode="External"/><Relationship Id="rId74" Type="http://schemas.openxmlformats.org/officeDocument/2006/relationships/hyperlink" Target="https://en.wikipedia.org/wiki/Radetzky_March" TargetMode="External"/><Relationship Id="rId79" Type="http://schemas.openxmlformats.org/officeDocument/2006/relationships/hyperlink" Target="https://en.wikipedia.org/wiki/Concerto_Grosso" TargetMode="External"/><Relationship Id="rId5" Type="http://schemas.openxmlformats.org/officeDocument/2006/relationships/hyperlink" Target="https://en.wikipedia.org/wiki/Antonio_Vivaldi" TargetMode="External"/><Relationship Id="rId61" Type="http://schemas.openxmlformats.org/officeDocument/2006/relationships/hyperlink" Target="https://en.wikipedia.org/wiki/Charles_Gounod" TargetMode="External"/><Relationship Id="rId82" Type="http://schemas.openxmlformats.org/officeDocument/2006/relationships/hyperlink" Target="https://en.wikipedia.org/wiki/Requiem_(Verdi)" TargetMode="External"/><Relationship Id="rId10" Type="http://schemas.openxmlformats.org/officeDocument/2006/relationships/hyperlink" Target="https://en.wikipedia.org/wiki/The_Valkyrie" TargetMode="External"/><Relationship Id="rId19" Type="http://schemas.openxmlformats.org/officeDocument/2006/relationships/hyperlink" Target="https://en.wikipedia.org/wiki/Gustav_Holst" TargetMode="External"/><Relationship Id="rId31" Type="http://schemas.openxmlformats.org/officeDocument/2006/relationships/hyperlink" Target="https://en.wikipedia.org/wiki/Symphony_No._9_(Dvo%C5%99%C3%A1k)" TargetMode="External"/><Relationship Id="rId44" Type="http://schemas.openxmlformats.org/officeDocument/2006/relationships/hyperlink" Target="https://en.wikipedia.org/wiki/Georges_Bizet" TargetMode="External"/><Relationship Id="rId52" Type="http://schemas.openxmlformats.org/officeDocument/2006/relationships/hyperlink" Target="https://en.wikipedia.org/wiki/Gioachino_Rossini" TargetMode="External"/><Relationship Id="rId60" Type="http://schemas.openxmlformats.org/officeDocument/2006/relationships/hyperlink" Target="https://en.wikipedia.org/wiki/Slavonic_Dances" TargetMode="External"/><Relationship Id="rId65" Type="http://schemas.openxmlformats.org/officeDocument/2006/relationships/hyperlink" Target="https://en.wikipedia.org/wiki/Piano_Sonata_No._11_(Mozart)" TargetMode="External"/><Relationship Id="rId73" Type="http://schemas.openxmlformats.org/officeDocument/2006/relationships/hyperlink" Target="https://en.wikipedia.org/wiki/Johann_Strauss_I" TargetMode="External"/><Relationship Id="rId78" Type="http://schemas.openxmlformats.org/officeDocument/2006/relationships/hyperlink" Target="https://en.wikipedia.org/wiki/Arcangelo_Corelli" TargetMode="External"/><Relationship Id="rId81" Type="http://schemas.openxmlformats.org/officeDocument/2006/relationships/hyperlink" Target="https://en.wikipedia.org/wiki/Vocalise_(Rachmaninoff)" TargetMode="External"/><Relationship Id="rId4" Type="http://schemas.openxmlformats.org/officeDocument/2006/relationships/hyperlink" Target="https://en.wikipedia.org/wiki/Symphony_No._5_(Beethoven)" TargetMode="External"/><Relationship Id="rId9" Type="http://schemas.openxmlformats.org/officeDocument/2006/relationships/hyperlink" Target="https://en.wikipedia.org/wiki/Richard_Wagner" TargetMode="External"/><Relationship Id="rId14" Type="http://schemas.openxmlformats.org/officeDocument/2006/relationships/hyperlink" Target="https://en.wikipedia.org/wiki/Pachelbel's_Canon" TargetMode="External"/><Relationship Id="rId22" Type="http://schemas.openxmlformats.org/officeDocument/2006/relationships/hyperlink" Target="https://en.wikipedia.org/wiki/Suite_bergamasque" TargetMode="External"/><Relationship Id="rId27" Type="http://schemas.openxmlformats.org/officeDocument/2006/relationships/hyperlink" Target="https://en.wikipedia.org/wiki/Brandenburg_Concertos" TargetMode="External"/><Relationship Id="rId30" Type="http://schemas.openxmlformats.org/officeDocument/2006/relationships/hyperlink" Target="https://en.wikipedia.org/wiki/Anton%C3%ADn_Dvo%C5%99%C3%A1k" TargetMode="External"/><Relationship Id="rId35" Type="http://schemas.openxmlformats.org/officeDocument/2006/relationships/hyperlink" Target="https://en.wikipedia.org/wiki/Hungarian_Dances_(Brahms)" TargetMode="External"/><Relationship Id="rId43" Type="http://schemas.openxmlformats.org/officeDocument/2006/relationships/hyperlink" Target="https://en.wikipedia.org/wiki/Pomp_and_Circumstance" TargetMode="External"/><Relationship Id="rId48" Type="http://schemas.openxmlformats.org/officeDocument/2006/relationships/hyperlink" Target="https://en.wikipedia.org/wiki/The_Tales_of_Hoffmann" TargetMode="External"/><Relationship Id="rId56" Type="http://schemas.openxmlformats.org/officeDocument/2006/relationships/hyperlink" Target="https://en.wikipedia.org/wiki/M%C3%A1_vlast" TargetMode="External"/><Relationship Id="rId64" Type="http://schemas.openxmlformats.org/officeDocument/2006/relationships/hyperlink" Target="https://en.wikipedia.org/wiki/Finlandia" TargetMode="External"/><Relationship Id="rId69" Type="http://schemas.openxmlformats.org/officeDocument/2006/relationships/hyperlink" Target="https://en.wikipedia.org/wiki/Gabriel_Faur%C3%A9" TargetMode="External"/><Relationship Id="rId77" Type="http://schemas.openxmlformats.org/officeDocument/2006/relationships/hyperlink" Target="https://en.wikipedia.org/wiki/Cavatina" TargetMode="External"/><Relationship Id="rId8" Type="http://schemas.openxmlformats.org/officeDocument/2006/relationships/hyperlink" Target="https://en.wikipedia.org/wiki/Adagio_for_Strings" TargetMode="External"/><Relationship Id="rId51" Type="http://schemas.openxmlformats.org/officeDocument/2006/relationships/hyperlink" Target="https://en.wikipedia.org/wiki/Eine_kleine_Nachtmusik" TargetMode="External"/><Relationship Id="rId72" Type="http://schemas.openxmlformats.org/officeDocument/2006/relationships/hyperlink" Target="https://en.wikipedia.org/wiki/L'Arlesienne_Suite_No._1" TargetMode="External"/><Relationship Id="rId80" Type="http://schemas.openxmlformats.org/officeDocument/2006/relationships/hyperlink" Target="https://en.wikipedia.org/wiki/Sergei_Rachmaninoff" TargetMode="External"/><Relationship Id="rId3" Type="http://schemas.openxmlformats.org/officeDocument/2006/relationships/hyperlink" Target="https://en.wikipedia.org/wiki/Ludwig_van_Beethoven" TargetMode="External"/><Relationship Id="rId12" Type="http://schemas.openxmlformats.org/officeDocument/2006/relationships/hyperlink" Target="https://en.wikipedia.org/wiki/Nocturnes,_Op._9_(Chopin)" TargetMode="External"/><Relationship Id="rId17" Type="http://schemas.openxmlformats.org/officeDocument/2006/relationships/hyperlink" Target="https://en.wikipedia.org/wiki/Johann_Sebastian_Bach" TargetMode="External"/><Relationship Id="rId25" Type="http://schemas.openxmlformats.org/officeDocument/2006/relationships/hyperlink" Target="https://en.wikipedia.org/wiki/Wolfgang_Amadeus_Mozart" TargetMode="External"/><Relationship Id="rId33" Type="http://schemas.openxmlformats.org/officeDocument/2006/relationships/hyperlink" Target="https://en.wikipedia.org/wiki/On_the_Beautiful_Blue_Danube" TargetMode="External"/><Relationship Id="rId38" Type="http://schemas.openxmlformats.org/officeDocument/2006/relationships/hyperlink" Target="https://en.wikipedia.org/wiki/Erik_Satie" TargetMode="External"/><Relationship Id="rId46" Type="http://schemas.openxmlformats.org/officeDocument/2006/relationships/hyperlink" Target="https://en.wikipedia.org/wiki/Symphony_No._9_(Beethoven)" TargetMode="External"/><Relationship Id="rId59" Type="http://schemas.openxmlformats.org/officeDocument/2006/relationships/hyperlink" Target="https://en.wikipedia.org/wiki/Symphony_No._40_(Mozart)" TargetMode="External"/><Relationship Id="rId67" Type="http://schemas.openxmlformats.org/officeDocument/2006/relationships/hyperlink" Target="https://en.wikipedia.org/wiki/George_Frideric_Handel" TargetMode="External"/><Relationship Id="rId20" Type="http://schemas.openxmlformats.org/officeDocument/2006/relationships/hyperlink" Target="https://en.wikipedia.org/wiki/The_Planets" TargetMode="External"/><Relationship Id="rId41" Type="http://schemas.openxmlformats.org/officeDocument/2006/relationships/hyperlink" Target="https://en.wikipedia.org/wiki/F%C3%BCr_Elise" TargetMode="External"/><Relationship Id="rId54" Type="http://schemas.openxmlformats.org/officeDocument/2006/relationships/hyperlink" Target="https://en.wikipedia.org/wiki/Piano_Sonata_No._14_(Beethoven)" TargetMode="External"/><Relationship Id="rId62" Type="http://schemas.openxmlformats.org/officeDocument/2006/relationships/hyperlink" Target="https://en.wikipedia.org/wiki/Ave_Maria_(Bach/Gounod)" TargetMode="External"/><Relationship Id="rId70" Type="http://schemas.openxmlformats.org/officeDocument/2006/relationships/hyperlink" Target="https://en.wikipedia.org/wiki/Pavane_(Faur%C3%A9)" TargetMode="External"/><Relationship Id="rId75" Type="http://schemas.openxmlformats.org/officeDocument/2006/relationships/hyperlink" Target="https://en.wikipedia.org/wiki/Egmont_(Beethoven)" TargetMode="External"/><Relationship Id="rId83" Type="http://schemas.openxmlformats.org/officeDocument/2006/relationships/hyperlink" Target="https://en.wikipedia.org/wiki/Gustav_Mahler" TargetMode="External"/><Relationship Id="rId1" Type="http://schemas.openxmlformats.org/officeDocument/2006/relationships/hyperlink" Target="https://en.wikipedia.org/wiki/Edvard_Grieg" TargetMode="External"/><Relationship Id="rId6" Type="http://schemas.openxmlformats.org/officeDocument/2006/relationships/hyperlink" Target="https://en.wikipedia.org/wiki/The_Four_Seasons_(Vivaldi)" TargetMode="External"/><Relationship Id="rId15" Type="http://schemas.openxmlformats.org/officeDocument/2006/relationships/hyperlink" Target="https://en.wikipedia.org/wiki/Carl_Orff" TargetMode="External"/><Relationship Id="rId23" Type="http://schemas.openxmlformats.org/officeDocument/2006/relationships/hyperlink" Target="https://en.wikipedia.org/wiki/Giuseppe_Verdi" TargetMode="External"/><Relationship Id="rId28" Type="http://schemas.openxmlformats.org/officeDocument/2006/relationships/hyperlink" Target="https://en.wikipedia.org/wiki/Jules_Massenet" TargetMode="External"/><Relationship Id="rId36" Type="http://schemas.openxmlformats.org/officeDocument/2006/relationships/hyperlink" Target="https://en.wikipedia.org/wiki/Pyotr_Ilyich_Tchaikovsky" TargetMode="External"/><Relationship Id="rId49" Type="http://schemas.openxmlformats.org/officeDocument/2006/relationships/hyperlink" Target="https://en.wikipedia.org/wiki/Remo_Giazotto" TargetMode="External"/><Relationship Id="rId57" Type="http://schemas.openxmlformats.org/officeDocument/2006/relationships/hyperlink" Target="https://en.wikipedia.org/wiki/Luigi_Boccherini" TargetMode="Externa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4DBC7-DAF7-4041-90E6-0CB09C05AFAC}" type="doc">
      <dgm:prSet loTypeId="urn:microsoft.com/office/officeart/2005/8/layout/vList5" loCatId="list" qsTypeId="urn:microsoft.com/office/officeart/2005/8/quickstyle/simple1" qsCatId="simple" csTypeId="urn:microsoft.com/office/officeart/2005/8/colors/accent0_1" csCatId="mainScheme"/>
      <dgm:spPr/>
      <dgm:t>
        <a:bodyPr/>
        <a:lstStyle/>
        <a:p>
          <a:endParaRPr lang="en-US"/>
        </a:p>
      </dgm:t>
    </dgm:pt>
    <dgm:pt modelId="{CB0BD1FF-B38C-442F-9B2B-8797B8C23121}">
      <dgm:prSet/>
      <dgm:spPr/>
      <dgm:t>
        <a:bodyPr/>
        <a:lstStyle/>
        <a:p>
          <a:r>
            <a:rPr lang="en-US" u="sng">
              <a:hlinkClick xmlns:r="http://schemas.openxmlformats.org/officeDocument/2006/relationships" r:id="rId1"/>
            </a:rPr>
            <a:t>Edvard Grieg</a:t>
          </a:r>
          <a:r>
            <a:rPr lang="en-US"/>
            <a:t> – </a:t>
          </a:r>
          <a:r>
            <a:rPr lang="en-US" u="sng">
              <a:hlinkClick xmlns:r="http://schemas.openxmlformats.org/officeDocument/2006/relationships" r:id="rId2"/>
            </a:rPr>
            <a:t>Peer Gynt Suite</a:t>
          </a:r>
          <a:r>
            <a:rPr lang="en-US"/>
            <a:t> No. 1, Op. 46: Morning Mood</a:t>
          </a:r>
        </a:p>
      </dgm:t>
    </dgm:pt>
    <dgm:pt modelId="{65521A75-3E67-4CFE-BF64-18860C1A9D92}" type="parTrans" cxnId="{A4A0D8E0-61F0-4031-BD53-D2D7A83794F9}">
      <dgm:prSet/>
      <dgm:spPr/>
      <dgm:t>
        <a:bodyPr/>
        <a:lstStyle/>
        <a:p>
          <a:endParaRPr lang="en-US"/>
        </a:p>
      </dgm:t>
    </dgm:pt>
    <dgm:pt modelId="{F25AC0D1-A260-40B9-8E70-60DA08D215CE}" type="sibTrans" cxnId="{A4A0D8E0-61F0-4031-BD53-D2D7A83794F9}">
      <dgm:prSet/>
      <dgm:spPr/>
      <dgm:t>
        <a:bodyPr/>
        <a:lstStyle/>
        <a:p>
          <a:endParaRPr lang="en-US"/>
        </a:p>
      </dgm:t>
    </dgm:pt>
    <dgm:pt modelId="{9A183B0E-485E-4AB9-98E7-2314FBD8B5A8}">
      <dgm:prSet/>
      <dgm:spPr/>
      <dgm:t>
        <a:bodyPr/>
        <a:lstStyle/>
        <a:p>
          <a:r>
            <a:rPr lang="en-US" u="sng">
              <a:hlinkClick xmlns:r="http://schemas.openxmlformats.org/officeDocument/2006/relationships" r:id="rId3"/>
            </a:rPr>
            <a:t>Ludwig van Beethoven</a:t>
          </a:r>
          <a:r>
            <a:rPr lang="en-US"/>
            <a:t> – </a:t>
          </a:r>
          <a:r>
            <a:rPr lang="en-US" u="sng">
              <a:hlinkClick xmlns:r="http://schemas.openxmlformats.org/officeDocument/2006/relationships" r:id="rId4"/>
            </a:rPr>
            <a:t>Symphony No. 5</a:t>
          </a:r>
          <a:r>
            <a:rPr lang="en-US"/>
            <a:t> In C Minor, Op. 67, "Fate": I. Allegro Con Brio</a:t>
          </a:r>
        </a:p>
      </dgm:t>
    </dgm:pt>
    <dgm:pt modelId="{59D37F0A-7D85-423A-9A55-270D8C939B7C}" type="parTrans" cxnId="{7C3A4730-04EB-439F-A17A-FF0B909EE05A}">
      <dgm:prSet/>
      <dgm:spPr/>
      <dgm:t>
        <a:bodyPr/>
        <a:lstStyle/>
        <a:p>
          <a:endParaRPr lang="en-US"/>
        </a:p>
      </dgm:t>
    </dgm:pt>
    <dgm:pt modelId="{BA05C9D8-55B6-42CF-93DE-AF98838B4C91}" type="sibTrans" cxnId="{7C3A4730-04EB-439F-A17A-FF0B909EE05A}">
      <dgm:prSet/>
      <dgm:spPr/>
      <dgm:t>
        <a:bodyPr/>
        <a:lstStyle/>
        <a:p>
          <a:endParaRPr lang="en-US"/>
        </a:p>
      </dgm:t>
    </dgm:pt>
    <dgm:pt modelId="{5A2CB9A7-0F28-4036-A6BF-9090BDD524AE}">
      <dgm:prSet/>
      <dgm:spPr/>
      <dgm:t>
        <a:bodyPr/>
        <a:lstStyle/>
        <a:p>
          <a:r>
            <a:rPr lang="en-US" u="sng">
              <a:hlinkClick xmlns:r="http://schemas.openxmlformats.org/officeDocument/2006/relationships" r:id="rId5"/>
            </a:rPr>
            <a:t>Antonio Vivaldi</a:t>
          </a:r>
          <a:r>
            <a:rPr lang="en-US"/>
            <a:t> – </a:t>
          </a:r>
          <a:r>
            <a:rPr lang="en-US" u="sng">
              <a:hlinkClick xmlns:r="http://schemas.openxmlformats.org/officeDocument/2006/relationships" r:id="rId6"/>
            </a:rPr>
            <a:t>The Four Seasons</a:t>
          </a:r>
          <a:r>
            <a:rPr lang="en-US"/>
            <a:t>, Op. 8, "Spring": Allegro</a:t>
          </a:r>
        </a:p>
      </dgm:t>
    </dgm:pt>
    <dgm:pt modelId="{20263019-8B47-4849-97E1-5BFD4F968E54}" type="parTrans" cxnId="{F2D096A0-9F8C-4F56-9F42-7509C4675059}">
      <dgm:prSet/>
      <dgm:spPr/>
      <dgm:t>
        <a:bodyPr/>
        <a:lstStyle/>
        <a:p>
          <a:endParaRPr lang="en-US"/>
        </a:p>
      </dgm:t>
    </dgm:pt>
    <dgm:pt modelId="{FFB0DD19-3A7F-4BA2-8F73-EF20C2743DED}" type="sibTrans" cxnId="{F2D096A0-9F8C-4F56-9F42-7509C4675059}">
      <dgm:prSet/>
      <dgm:spPr/>
      <dgm:t>
        <a:bodyPr/>
        <a:lstStyle/>
        <a:p>
          <a:endParaRPr lang="en-US"/>
        </a:p>
      </dgm:t>
    </dgm:pt>
    <dgm:pt modelId="{1AE414B3-92FA-41B3-A36D-D1B2083EABF5}">
      <dgm:prSet/>
      <dgm:spPr/>
      <dgm:t>
        <a:bodyPr/>
        <a:lstStyle/>
        <a:p>
          <a:r>
            <a:rPr lang="en-US" u="sng">
              <a:hlinkClick xmlns:r="http://schemas.openxmlformats.org/officeDocument/2006/relationships" r:id="rId7"/>
            </a:rPr>
            <a:t>Samuel Barber</a:t>
          </a:r>
          <a:r>
            <a:rPr lang="en-US"/>
            <a:t> – </a:t>
          </a:r>
          <a:r>
            <a:rPr lang="en-US" u="sng">
              <a:hlinkClick xmlns:r="http://schemas.openxmlformats.org/officeDocument/2006/relationships" r:id="rId8"/>
            </a:rPr>
            <a:t>Adagio for Strings</a:t>
          </a:r>
          <a:endParaRPr lang="en-US"/>
        </a:p>
      </dgm:t>
    </dgm:pt>
    <dgm:pt modelId="{50927BB9-A5A0-46FB-A9FB-968EF334B06E}" type="parTrans" cxnId="{8D6326EB-6A9D-44A5-B761-D0DF17F5F117}">
      <dgm:prSet/>
      <dgm:spPr/>
      <dgm:t>
        <a:bodyPr/>
        <a:lstStyle/>
        <a:p>
          <a:endParaRPr lang="en-US"/>
        </a:p>
      </dgm:t>
    </dgm:pt>
    <dgm:pt modelId="{7C0C4285-5FAC-41CB-B444-9708EE66DAE5}" type="sibTrans" cxnId="{8D6326EB-6A9D-44A5-B761-D0DF17F5F117}">
      <dgm:prSet/>
      <dgm:spPr/>
      <dgm:t>
        <a:bodyPr/>
        <a:lstStyle/>
        <a:p>
          <a:endParaRPr lang="en-US"/>
        </a:p>
      </dgm:t>
    </dgm:pt>
    <dgm:pt modelId="{4A83B6F8-AE05-4DA3-9AEA-C4CE90A18034}">
      <dgm:prSet/>
      <dgm:spPr/>
      <dgm:t>
        <a:bodyPr/>
        <a:lstStyle/>
        <a:p>
          <a:r>
            <a:rPr lang="en-US" u="sng">
              <a:hlinkClick xmlns:r="http://schemas.openxmlformats.org/officeDocument/2006/relationships" r:id="rId9"/>
            </a:rPr>
            <a:t>Richard Wagner</a:t>
          </a:r>
          <a:r>
            <a:rPr lang="en-US"/>
            <a:t> – </a:t>
          </a:r>
          <a:r>
            <a:rPr lang="en-US" u="sng">
              <a:hlinkClick xmlns:r="http://schemas.openxmlformats.org/officeDocument/2006/relationships" r:id="rId10"/>
            </a:rPr>
            <a:t>The Valkyrie</a:t>
          </a:r>
          <a:r>
            <a:rPr lang="en-US"/>
            <a:t>: Ride of the Valkyries</a:t>
          </a:r>
        </a:p>
      </dgm:t>
    </dgm:pt>
    <dgm:pt modelId="{502E1B14-9EDF-42F5-938E-4FAEF720EA8A}" type="parTrans" cxnId="{6B241F2A-F50A-4CF6-B23C-0B9B2C67F262}">
      <dgm:prSet/>
      <dgm:spPr/>
      <dgm:t>
        <a:bodyPr/>
        <a:lstStyle/>
        <a:p>
          <a:endParaRPr lang="en-US"/>
        </a:p>
      </dgm:t>
    </dgm:pt>
    <dgm:pt modelId="{A147670C-6259-45BE-8711-4F8AC3B272B9}" type="sibTrans" cxnId="{6B241F2A-F50A-4CF6-B23C-0B9B2C67F262}">
      <dgm:prSet/>
      <dgm:spPr/>
      <dgm:t>
        <a:bodyPr/>
        <a:lstStyle/>
        <a:p>
          <a:endParaRPr lang="en-US"/>
        </a:p>
      </dgm:t>
    </dgm:pt>
    <dgm:pt modelId="{751E9A80-C63A-4F81-B2EE-1173A8D9E903}">
      <dgm:prSet/>
      <dgm:spPr/>
      <dgm:t>
        <a:bodyPr/>
        <a:lstStyle/>
        <a:p>
          <a:r>
            <a:rPr lang="en-US" u="sng">
              <a:hlinkClick xmlns:r="http://schemas.openxmlformats.org/officeDocument/2006/relationships" r:id="rId11"/>
            </a:rPr>
            <a:t>Frédéric Chopin</a:t>
          </a:r>
          <a:r>
            <a:rPr lang="en-US"/>
            <a:t> – </a:t>
          </a:r>
          <a:r>
            <a:rPr lang="en-US" u="sng">
              <a:hlinkClick xmlns:r="http://schemas.openxmlformats.org/officeDocument/2006/relationships" r:id="rId12"/>
            </a:rPr>
            <a:t>Nocturne No. 2</a:t>
          </a:r>
          <a:r>
            <a:rPr lang="en-US"/>
            <a:t> In E-Flat Major, Op. 9</a:t>
          </a:r>
        </a:p>
      </dgm:t>
    </dgm:pt>
    <dgm:pt modelId="{054A1039-C3E6-4634-8FDF-25576A2BE344}" type="parTrans" cxnId="{75F75410-B6DA-4CA2-A77C-32AB8819D93C}">
      <dgm:prSet/>
      <dgm:spPr/>
      <dgm:t>
        <a:bodyPr/>
        <a:lstStyle/>
        <a:p>
          <a:endParaRPr lang="en-US"/>
        </a:p>
      </dgm:t>
    </dgm:pt>
    <dgm:pt modelId="{8EC7FFDB-D15E-4CA1-828E-457420E9217E}" type="sibTrans" cxnId="{75F75410-B6DA-4CA2-A77C-32AB8819D93C}">
      <dgm:prSet/>
      <dgm:spPr/>
      <dgm:t>
        <a:bodyPr/>
        <a:lstStyle/>
        <a:p>
          <a:endParaRPr lang="en-US"/>
        </a:p>
      </dgm:t>
    </dgm:pt>
    <dgm:pt modelId="{45073316-CC2C-469E-9EE2-422A4609A957}">
      <dgm:prSet/>
      <dgm:spPr/>
      <dgm:t>
        <a:bodyPr/>
        <a:lstStyle/>
        <a:p>
          <a:r>
            <a:rPr lang="en-US" u="sng">
              <a:hlinkClick xmlns:r="http://schemas.openxmlformats.org/officeDocument/2006/relationships" r:id="rId13"/>
            </a:rPr>
            <a:t>Johann Pachelbel</a:t>
          </a:r>
          <a:r>
            <a:rPr lang="en-US"/>
            <a:t> – </a:t>
          </a:r>
          <a:r>
            <a:rPr lang="en-US" u="sng">
              <a:hlinkClick xmlns:r="http://schemas.openxmlformats.org/officeDocument/2006/relationships" r:id="rId14"/>
            </a:rPr>
            <a:t>Canon in D major</a:t>
          </a:r>
          <a:endParaRPr lang="en-US"/>
        </a:p>
      </dgm:t>
    </dgm:pt>
    <dgm:pt modelId="{B3BB7FCA-7F95-4147-A201-A9B55E726D74}" type="parTrans" cxnId="{124886FF-07AB-4FDC-93A0-920CCBB347FE}">
      <dgm:prSet/>
      <dgm:spPr/>
      <dgm:t>
        <a:bodyPr/>
        <a:lstStyle/>
        <a:p>
          <a:endParaRPr lang="en-US"/>
        </a:p>
      </dgm:t>
    </dgm:pt>
    <dgm:pt modelId="{0DDA37C0-3EBD-4FFE-954F-E43C9C7DC874}" type="sibTrans" cxnId="{124886FF-07AB-4FDC-93A0-920CCBB347FE}">
      <dgm:prSet/>
      <dgm:spPr/>
      <dgm:t>
        <a:bodyPr/>
        <a:lstStyle/>
        <a:p>
          <a:endParaRPr lang="en-US"/>
        </a:p>
      </dgm:t>
    </dgm:pt>
    <dgm:pt modelId="{713E7305-926B-4538-A032-041C65EF60F7}">
      <dgm:prSet/>
      <dgm:spPr/>
      <dgm:t>
        <a:bodyPr/>
        <a:lstStyle/>
        <a:p>
          <a:r>
            <a:rPr lang="en-US" u="sng">
              <a:hlinkClick xmlns:r="http://schemas.openxmlformats.org/officeDocument/2006/relationships" r:id="rId15"/>
            </a:rPr>
            <a:t>Carl Orff</a:t>
          </a:r>
          <a:r>
            <a:rPr lang="en-US"/>
            <a:t> – </a:t>
          </a:r>
          <a:r>
            <a:rPr lang="en-US" u="sng">
              <a:hlinkClick xmlns:r="http://schemas.openxmlformats.org/officeDocument/2006/relationships" r:id="rId16"/>
            </a:rPr>
            <a:t>Carmina Burana</a:t>
          </a:r>
          <a:r>
            <a:rPr lang="en-US"/>
            <a:t>: O Fortuna</a:t>
          </a:r>
        </a:p>
      </dgm:t>
    </dgm:pt>
    <dgm:pt modelId="{378E2D67-CA22-48B2-87F0-FD521E7E9341}" type="parTrans" cxnId="{DB369C64-1572-4150-A9D5-BAB4441C1629}">
      <dgm:prSet/>
      <dgm:spPr/>
      <dgm:t>
        <a:bodyPr/>
        <a:lstStyle/>
        <a:p>
          <a:endParaRPr lang="en-US"/>
        </a:p>
      </dgm:t>
    </dgm:pt>
    <dgm:pt modelId="{1CF33AF9-7306-4B29-88EC-5E9C9637C58D}" type="sibTrans" cxnId="{DB369C64-1572-4150-A9D5-BAB4441C1629}">
      <dgm:prSet/>
      <dgm:spPr/>
      <dgm:t>
        <a:bodyPr/>
        <a:lstStyle/>
        <a:p>
          <a:endParaRPr lang="en-US"/>
        </a:p>
      </dgm:t>
    </dgm:pt>
    <dgm:pt modelId="{36906199-4602-4EBA-9347-A6823585CF81}">
      <dgm:prSet/>
      <dgm:spPr/>
      <dgm:t>
        <a:bodyPr/>
        <a:lstStyle/>
        <a:p>
          <a:r>
            <a:rPr lang="en-US" u="sng">
              <a:hlinkClick xmlns:r="http://schemas.openxmlformats.org/officeDocument/2006/relationships" r:id="rId17"/>
            </a:rPr>
            <a:t>Johann Sebastian Bach</a:t>
          </a:r>
          <a:r>
            <a:rPr lang="en-US"/>
            <a:t> – </a:t>
          </a:r>
          <a:r>
            <a:rPr lang="en-US" u="sng">
              <a:hlinkClick xmlns:r="http://schemas.openxmlformats.org/officeDocument/2006/relationships" r:id="rId18"/>
            </a:rPr>
            <a:t>Orchestral Suite No. 3</a:t>
          </a:r>
          <a:r>
            <a:rPr lang="en-US"/>
            <a:t> in D major, BWV 1068: Air</a:t>
          </a:r>
        </a:p>
      </dgm:t>
    </dgm:pt>
    <dgm:pt modelId="{64755020-9911-45CD-932F-A7E2EAA77AAC}" type="parTrans" cxnId="{E15898D7-85AA-4B9F-9D50-0C23F16824EB}">
      <dgm:prSet/>
      <dgm:spPr/>
      <dgm:t>
        <a:bodyPr/>
        <a:lstStyle/>
        <a:p>
          <a:endParaRPr lang="en-US"/>
        </a:p>
      </dgm:t>
    </dgm:pt>
    <dgm:pt modelId="{323695BC-CE17-415C-9721-B71BE8970FC7}" type="sibTrans" cxnId="{E15898D7-85AA-4B9F-9D50-0C23F16824EB}">
      <dgm:prSet/>
      <dgm:spPr/>
      <dgm:t>
        <a:bodyPr/>
        <a:lstStyle/>
        <a:p>
          <a:endParaRPr lang="en-US"/>
        </a:p>
      </dgm:t>
    </dgm:pt>
    <dgm:pt modelId="{3C7BF167-F85E-43B2-8F9B-9239A45C98FC}">
      <dgm:prSet/>
      <dgm:spPr/>
      <dgm:t>
        <a:bodyPr/>
        <a:lstStyle/>
        <a:p>
          <a:r>
            <a:rPr lang="en-US" u="sng">
              <a:hlinkClick xmlns:r="http://schemas.openxmlformats.org/officeDocument/2006/relationships" r:id="rId19"/>
            </a:rPr>
            <a:t>Gustav Holst</a:t>
          </a:r>
          <a:r>
            <a:rPr lang="en-US"/>
            <a:t> – </a:t>
          </a:r>
          <a:r>
            <a:rPr lang="en-US" u="sng">
              <a:hlinkClick xmlns:r="http://schemas.openxmlformats.org/officeDocument/2006/relationships" r:id="rId20"/>
            </a:rPr>
            <a:t>The Planets</a:t>
          </a:r>
          <a:r>
            <a:rPr lang="en-US"/>
            <a:t>, Op. 32: Jupiter, the Bringer of Jollity</a:t>
          </a:r>
        </a:p>
      </dgm:t>
    </dgm:pt>
    <dgm:pt modelId="{75AF6291-BF2A-41C0-9BC2-5E037C7B5E39}" type="parTrans" cxnId="{2A1F513F-5352-4931-895D-68A7BB91EEB1}">
      <dgm:prSet/>
      <dgm:spPr/>
      <dgm:t>
        <a:bodyPr/>
        <a:lstStyle/>
        <a:p>
          <a:endParaRPr lang="en-US"/>
        </a:p>
      </dgm:t>
    </dgm:pt>
    <dgm:pt modelId="{C32AFE16-60EC-4F8B-B152-3EEE98F45173}" type="sibTrans" cxnId="{2A1F513F-5352-4931-895D-68A7BB91EEB1}">
      <dgm:prSet/>
      <dgm:spPr/>
      <dgm:t>
        <a:bodyPr/>
        <a:lstStyle/>
        <a:p>
          <a:endParaRPr lang="en-US"/>
        </a:p>
      </dgm:t>
    </dgm:pt>
    <dgm:pt modelId="{3FC9C4B6-EE67-4714-A3F6-6723E39B0521}">
      <dgm:prSet/>
      <dgm:spPr/>
      <dgm:t>
        <a:bodyPr/>
        <a:lstStyle/>
        <a:p>
          <a:r>
            <a:rPr lang="en-US" u="sng">
              <a:hlinkClick xmlns:r="http://schemas.openxmlformats.org/officeDocument/2006/relationships" r:id="rId21"/>
            </a:rPr>
            <a:t>Claude Debussy</a:t>
          </a:r>
          <a:r>
            <a:rPr lang="en-US"/>
            <a:t> – </a:t>
          </a:r>
          <a:r>
            <a:rPr lang="en-US" u="sng">
              <a:hlinkClick xmlns:r="http://schemas.openxmlformats.org/officeDocument/2006/relationships" r:id="rId22"/>
            </a:rPr>
            <a:t>Suite bergamasque</a:t>
          </a:r>
          <a:r>
            <a:rPr lang="en-US"/>
            <a:t>, L 75: Clair de Lune</a:t>
          </a:r>
        </a:p>
      </dgm:t>
    </dgm:pt>
    <dgm:pt modelId="{5B25672A-AED6-4D3D-8C74-3D6DF83B5B42}" type="parTrans" cxnId="{6A2EFE7C-CF23-46EB-BF5C-0428B0101AAE}">
      <dgm:prSet/>
      <dgm:spPr/>
      <dgm:t>
        <a:bodyPr/>
        <a:lstStyle/>
        <a:p>
          <a:endParaRPr lang="en-US"/>
        </a:p>
      </dgm:t>
    </dgm:pt>
    <dgm:pt modelId="{9619D0F5-2D99-4C37-B3FA-D80242D1E323}" type="sibTrans" cxnId="{6A2EFE7C-CF23-46EB-BF5C-0428B0101AAE}">
      <dgm:prSet/>
      <dgm:spPr/>
      <dgm:t>
        <a:bodyPr/>
        <a:lstStyle/>
        <a:p>
          <a:endParaRPr lang="en-US"/>
        </a:p>
      </dgm:t>
    </dgm:pt>
    <dgm:pt modelId="{2792598E-12AE-40A4-82CC-4EB5B7245EFB}">
      <dgm:prSet/>
      <dgm:spPr/>
      <dgm:t>
        <a:bodyPr/>
        <a:lstStyle/>
        <a:p>
          <a:r>
            <a:rPr lang="en-US" u="sng">
              <a:hlinkClick xmlns:r="http://schemas.openxmlformats.org/officeDocument/2006/relationships" r:id="rId23"/>
            </a:rPr>
            <a:t>Giuseppe Verdi</a:t>
          </a:r>
          <a:r>
            <a:rPr lang="en-US"/>
            <a:t> – </a:t>
          </a:r>
          <a:r>
            <a:rPr lang="en-US" u="sng">
              <a:hlinkClick xmlns:r="http://schemas.openxmlformats.org/officeDocument/2006/relationships" r:id="rId24"/>
            </a:rPr>
            <a:t>Nabucco</a:t>
          </a:r>
          <a:r>
            <a:rPr lang="en-US"/>
            <a:t>: Chorus of the Hebrew Slaves (Va', Pensiero, Sull'ali Dorate)</a:t>
          </a:r>
        </a:p>
      </dgm:t>
    </dgm:pt>
    <dgm:pt modelId="{F9484C2E-B8F4-43B6-8A51-770DD4D450E6}" type="parTrans" cxnId="{23EE17D1-B2CF-445E-9427-6DB711BFC3FA}">
      <dgm:prSet/>
      <dgm:spPr/>
      <dgm:t>
        <a:bodyPr/>
        <a:lstStyle/>
        <a:p>
          <a:endParaRPr lang="en-US"/>
        </a:p>
      </dgm:t>
    </dgm:pt>
    <dgm:pt modelId="{37F24B6F-ADA6-44FF-BF0D-BEAB74A09676}" type="sibTrans" cxnId="{23EE17D1-B2CF-445E-9427-6DB711BFC3FA}">
      <dgm:prSet/>
      <dgm:spPr/>
      <dgm:t>
        <a:bodyPr/>
        <a:lstStyle/>
        <a:p>
          <a:endParaRPr lang="en-US"/>
        </a:p>
      </dgm:t>
    </dgm:pt>
    <dgm:pt modelId="{F53817D2-CF48-407E-A26D-86E206C03507}">
      <dgm:prSet/>
      <dgm:spPr/>
      <dgm:t>
        <a:bodyPr/>
        <a:lstStyle/>
        <a:p>
          <a:r>
            <a:rPr lang="en-US" u="sng">
              <a:hlinkClick xmlns:r="http://schemas.openxmlformats.org/officeDocument/2006/relationships" r:id="rId25"/>
            </a:rPr>
            <a:t>Wolfgang Amadeus Mozart</a:t>
          </a:r>
          <a:r>
            <a:rPr lang="en-US"/>
            <a:t> – </a:t>
          </a:r>
          <a:r>
            <a:rPr lang="en-US" u="sng">
              <a:hlinkClick xmlns:r="http://schemas.openxmlformats.org/officeDocument/2006/relationships" r:id="rId26"/>
            </a:rPr>
            <a:t>Piano Concerto No. 21 in C major</a:t>
          </a:r>
          <a:r>
            <a:rPr lang="en-US"/>
            <a:t>, K. 467: II. Andante</a:t>
          </a:r>
        </a:p>
      </dgm:t>
    </dgm:pt>
    <dgm:pt modelId="{B884F82F-8779-4696-A7FC-9386A48A0D6C}" type="parTrans" cxnId="{950E4E1F-EE57-4A47-A53B-633498828CBF}">
      <dgm:prSet/>
      <dgm:spPr/>
      <dgm:t>
        <a:bodyPr/>
        <a:lstStyle/>
        <a:p>
          <a:endParaRPr lang="en-US"/>
        </a:p>
      </dgm:t>
    </dgm:pt>
    <dgm:pt modelId="{F320CAD2-195B-40B8-9A99-ABC4CE22DF97}" type="sibTrans" cxnId="{950E4E1F-EE57-4A47-A53B-633498828CBF}">
      <dgm:prSet/>
      <dgm:spPr/>
      <dgm:t>
        <a:bodyPr/>
        <a:lstStyle/>
        <a:p>
          <a:endParaRPr lang="en-US"/>
        </a:p>
      </dgm:t>
    </dgm:pt>
    <dgm:pt modelId="{3DEB821C-8352-491D-B7C4-4CAC2EC4AD59}">
      <dgm:prSet/>
      <dgm:spPr/>
      <dgm:t>
        <a:bodyPr/>
        <a:lstStyle/>
        <a:p>
          <a:r>
            <a:rPr lang="en-US" u="sng">
              <a:hlinkClick xmlns:r="http://schemas.openxmlformats.org/officeDocument/2006/relationships" r:id="rId17"/>
            </a:rPr>
            <a:t>Johann Sebastian Bach</a:t>
          </a:r>
          <a:r>
            <a:rPr lang="en-US"/>
            <a:t> – </a:t>
          </a:r>
          <a:r>
            <a:rPr lang="en-US" u="sng">
              <a:hlinkClick xmlns:r="http://schemas.openxmlformats.org/officeDocument/2006/relationships" r:id="rId27"/>
            </a:rPr>
            <a:t>Brandenburg Concerto No. 3</a:t>
          </a:r>
          <a:r>
            <a:rPr lang="en-US"/>
            <a:t> in G major, BWV 1048: Allegro</a:t>
          </a:r>
        </a:p>
      </dgm:t>
    </dgm:pt>
    <dgm:pt modelId="{3C949D8F-41E6-4C57-93FA-D417EE407277}" type="parTrans" cxnId="{BB51AA84-04FB-4DC5-BA02-3F64D898288E}">
      <dgm:prSet/>
      <dgm:spPr/>
      <dgm:t>
        <a:bodyPr/>
        <a:lstStyle/>
        <a:p>
          <a:endParaRPr lang="en-US"/>
        </a:p>
      </dgm:t>
    </dgm:pt>
    <dgm:pt modelId="{BF2D1EA7-F71C-49BC-A4F5-A66D28202295}" type="sibTrans" cxnId="{BB51AA84-04FB-4DC5-BA02-3F64D898288E}">
      <dgm:prSet/>
      <dgm:spPr/>
      <dgm:t>
        <a:bodyPr/>
        <a:lstStyle/>
        <a:p>
          <a:endParaRPr lang="en-US"/>
        </a:p>
      </dgm:t>
    </dgm:pt>
    <dgm:pt modelId="{3088704A-D26C-4D43-867B-4D2D37A4126B}">
      <dgm:prSet/>
      <dgm:spPr/>
      <dgm:t>
        <a:bodyPr/>
        <a:lstStyle/>
        <a:p>
          <a:r>
            <a:rPr lang="en-US" u="sng">
              <a:hlinkClick xmlns:r="http://schemas.openxmlformats.org/officeDocument/2006/relationships" r:id="rId28"/>
            </a:rPr>
            <a:t>Jules Massenet</a:t>
          </a:r>
          <a:r>
            <a:rPr lang="en-US"/>
            <a:t> – </a:t>
          </a:r>
          <a:r>
            <a:rPr lang="en-US" u="sng">
              <a:hlinkClick xmlns:r="http://schemas.openxmlformats.org/officeDocument/2006/relationships" r:id="rId29"/>
            </a:rPr>
            <a:t>Thaïs: Meditation</a:t>
          </a:r>
          <a:endParaRPr lang="en-US"/>
        </a:p>
      </dgm:t>
    </dgm:pt>
    <dgm:pt modelId="{EADB360E-925F-4937-A603-BDEA9A324A15}" type="parTrans" cxnId="{AF05CCA4-655C-4FCC-9E19-12932A0BE002}">
      <dgm:prSet/>
      <dgm:spPr/>
      <dgm:t>
        <a:bodyPr/>
        <a:lstStyle/>
        <a:p>
          <a:endParaRPr lang="en-US"/>
        </a:p>
      </dgm:t>
    </dgm:pt>
    <dgm:pt modelId="{12B55665-868C-4136-930B-E8974B89DC83}" type="sibTrans" cxnId="{AF05CCA4-655C-4FCC-9E19-12932A0BE002}">
      <dgm:prSet/>
      <dgm:spPr/>
      <dgm:t>
        <a:bodyPr/>
        <a:lstStyle/>
        <a:p>
          <a:endParaRPr lang="en-US"/>
        </a:p>
      </dgm:t>
    </dgm:pt>
    <dgm:pt modelId="{F7BBF8C8-C09C-4A58-B130-A09B5DB3B9DA}">
      <dgm:prSet/>
      <dgm:spPr/>
      <dgm:t>
        <a:bodyPr/>
        <a:lstStyle/>
        <a:p>
          <a:r>
            <a:rPr lang="en-US" u="sng">
              <a:hlinkClick xmlns:r="http://schemas.openxmlformats.org/officeDocument/2006/relationships" r:id="rId30"/>
            </a:rPr>
            <a:t>Antonín Dvořák</a:t>
          </a:r>
          <a:r>
            <a:rPr lang="en-US"/>
            <a:t> – </a:t>
          </a:r>
          <a:r>
            <a:rPr lang="en-US" u="sng">
              <a:hlinkClick xmlns:r="http://schemas.openxmlformats.org/officeDocument/2006/relationships" r:id="rId31"/>
            </a:rPr>
            <a:t>Symphony No. 9 In E Minor</a:t>
          </a:r>
          <a:r>
            <a:rPr lang="en-US"/>
            <a:t>, Op. 95, "From the New World": II. Largo</a:t>
          </a:r>
        </a:p>
      </dgm:t>
    </dgm:pt>
    <dgm:pt modelId="{D506AEA5-3675-4382-B5DC-E206FD878712}" type="parTrans" cxnId="{B60F03AE-7F43-4109-AB4E-192F1402E15D}">
      <dgm:prSet/>
      <dgm:spPr/>
      <dgm:t>
        <a:bodyPr/>
        <a:lstStyle/>
        <a:p>
          <a:endParaRPr lang="en-US"/>
        </a:p>
      </dgm:t>
    </dgm:pt>
    <dgm:pt modelId="{5B7EE20A-4C6A-4B27-9714-837420AB5110}" type="sibTrans" cxnId="{B60F03AE-7F43-4109-AB4E-192F1402E15D}">
      <dgm:prSet/>
      <dgm:spPr/>
      <dgm:t>
        <a:bodyPr/>
        <a:lstStyle/>
        <a:p>
          <a:endParaRPr lang="en-US"/>
        </a:p>
      </dgm:t>
    </dgm:pt>
    <dgm:pt modelId="{FCA81144-A6AA-4A43-ACEB-F86C88B8503B}">
      <dgm:prSet/>
      <dgm:spPr/>
      <dgm:t>
        <a:bodyPr/>
        <a:lstStyle/>
        <a:p>
          <a:r>
            <a:rPr lang="en-US" u="sng">
              <a:hlinkClick xmlns:r="http://schemas.openxmlformats.org/officeDocument/2006/relationships" r:id="rId32"/>
            </a:rPr>
            <a:t>Johann Strauss II</a:t>
          </a:r>
          <a:r>
            <a:rPr lang="en-US"/>
            <a:t> – </a:t>
          </a:r>
          <a:r>
            <a:rPr lang="en-US" u="sng">
              <a:hlinkClick xmlns:r="http://schemas.openxmlformats.org/officeDocument/2006/relationships" r:id="rId33"/>
            </a:rPr>
            <a:t>On the Beautiful Blue Danube</a:t>
          </a:r>
          <a:r>
            <a:rPr lang="en-US"/>
            <a:t>, Op. 314</a:t>
          </a:r>
        </a:p>
      </dgm:t>
    </dgm:pt>
    <dgm:pt modelId="{2D4030CA-0A0B-43EC-A232-7276D4A1291E}" type="parTrans" cxnId="{A44F011A-D776-4923-B41B-1A0CB9B44497}">
      <dgm:prSet/>
      <dgm:spPr/>
      <dgm:t>
        <a:bodyPr/>
        <a:lstStyle/>
        <a:p>
          <a:endParaRPr lang="en-US"/>
        </a:p>
      </dgm:t>
    </dgm:pt>
    <dgm:pt modelId="{0BCCAEBE-403A-4A09-BECF-CB9920915C7A}" type="sibTrans" cxnId="{A44F011A-D776-4923-B41B-1A0CB9B44497}">
      <dgm:prSet/>
      <dgm:spPr/>
      <dgm:t>
        <a:bodyPr/>
        <a:lstStyle/>
        <a:p>
          <a:endParaRPr lang="en-US"/>
        </a:p>
      </dgm:t>
    </dgm:pt>
    <dgm:pt modelId="{B08BBF84-A066-49DD-B4F7-988BEFD7ACEA}">
      <dgm:prSet/>
      <dgm:spPr/>
      <dgm:t>
        <a:bodyPr/>
        <a:lstStyle/>
        <a:p>
          <a:r>
            <a:rPr lang="en-US" u="sng">
              <a:hlinkClick xmlns:r="http://schemas.openxmlformats.org/officeDocument/2006/relationships" r:id="rId34"/>
            </a:rPr>
            <a:t>Johannes Brahms</a:t>
          </a:r>
          <a:r>
            <a:rPr lang="en-US"/>
            <a:t> – </a:t>
          </a:r>
          <a:r>
            <a:rPr lang="en-US" u="sng">
              <a:hlinkClick xmlns:r="http://schemas.openxmlformats.org/officeDocument/2006/relationships" r:id="rId35"/>
            </a:rPr>
            <a:t>Hungarian Dance</a:t>
          </a:r>
          <a:r>
            <a:rPr lang="en-US"/>
            <a:t> No. 5 In G Minor</a:t>
          </a:r>
        </a:p>
      </dgm:t>
    </dgm:pt>
    <dgm:pt modelId="{72AFA44F-B367-450D-8B8E-0A72F97E77BA}" type="parTrans" cxnId="{06503188-DEB8-4DAF-BB62-5DEACF881933}">
      <dgm:prSet/>
      <dgm:spPr/>
      <dgm:t>
        <a:bodyPr/>
        <a:lstStyle/>
        <a:p>
          <a:endParaRPr lang="en-US"/>
        </a:p>
      </dgm:t>
    </dgm:pt>
    <dgm:pt modelId="{9B0EF7FD-761D-4C0D-BE7E-1B49D924237E}" type="sibTrans" cxnId="{06503188-DEB8-4DAF-BB62-5DEACF881933}">
      <dgm:prSet/>
      <dgm:spPr/>
      <dgm:t>
        <a:bodyPr/>
        <a:lstStyle/>
        <a:p>
          <a:endParaRPr lang="en-US"/>
        </a:p>
      </dgm:t>
    </dgm:pt>
    <dgm:pt modelId="{DABDC65C-DAA5-469A-A7C3-468F5DE6CEE0}">
      <dgm:prSet/>
      <dgm:spPr/>
      <dgm:t>
        <a:bodyPr/>
        <a:lstStyle/>
        <a:p>
          <a:r>
            <a:rPr lang="en-US" u="sng">
              <a:hlinkClick xmlns:r="http://schemas.openxmlformats.org/officeDocument/2006/relationships" r:id="rId36"/>
            </a:rPr>
            <a:t>Pyotr Ilyich Tchaikovsky</a:t>
          </a:r>
          <a:r>
            <a:rPr lang="en-US"/>
            <a:t> – </a:t>
          </a:r>
          <a:r>
            <a:rPr lang="en-US" u="sng">
              <a:hlinkClick xmlns:r="http://schemas.openxmlformats.org/officeDocument/2006/relationships" r:id="rId37"/>
            </a:rPr>
            <a:t>Swan Lake</a:t>
          </a:r>
          <a:r>
            <a:rPr lang="en-US"/>
            <a:t> Suite, Op. 20: Scene</a:t>
          </a:r>
        </a:p>
      </dgm:t>
    </dgm:pt>
    <dgm:pt modelId="{721241D0-8932-4BE3-9CD0-E67BE63CEBE4}" type="parTrans" cxnId="{4BCF334B-9C99-45A5-8F5D-0C20B432F08F}">
      <dgm:prSet/>
      <dgm:spPr/>
      <dgm:t>
        <a:bodyPr/>
        <a:lstStyle/>
        <a:p>
          <a:endParaRPr lang="en-US"/>
        </a:p>
      </dgm:t>
    </dgm:pt>
    <dgm:pt modelId="{34EE75B7-684E-4B26-A292-D1C89F3680D1}" type="sibTrans" cxnId="{4BCF334B-9C99-45A5-8F5D-0C20B432F08F}">
      <dgm:prSet/>
      <dgm:spPr/>
      <dgm:t>
        <a:bodyPr/>
        <a:lstStyle/>
        <a:p>
          <a:endParaRPr lang="en-US"/>
        </a:p>
      </dgm:t>
    </dgm:pt>
    <dgm:pt modelId="{7993EF11-5D69-462B-88E7-72E8D5A6956F}">
      <dgm:prSet/>
      <dgm:spPr/>
      <dgm:t>
        <a:bodyPr/>
        <a:lstStyle/>
        <a:p>
          <a:r>
            <a:rPr lang="en-US" u="sng">
              <a:hlinkClick xmlns:r="http://schemas.openxmlformats.org/officeDocument/2006/relationships" r:id="rId38"/>
            </a:rPr>
            <a:t>Erik Satie</a:t>
          </a:r>
          <a:r>
            <a:rPr lang="en-US"/>
            <a:t> – </a:t>
          </a:r>
          <a:r>
            <a:rPr lang="en-US" u="sng">
              <a:hlinkClick xmlns:r="http://schemas.openxmlformats.org/officeDocument/2006/relationships" r:id="rId39"/>
            </a:rPr>
            <a:t>Gymnopédie No. 1</a:t>
          </a:r>
          <a:endParaRPr lang="en-US"/>
        </a:p>
      </dgm:t>
    </dgm:pt>
    <dgm:pt modelId="{D59873EA-26C3-4915-B4D9-47EAA0A03E7E}" type="parTrans" cxnId="{25754F73-9A31-4B0C-82D7-1AC225697786}">
      <dgm:prSet/>
      <dgm:spPr/>
      <dgm:t>
        <a:bodyPr/>
        <a:lstStyle/>
        <a:p>
          <a:endParaRPr lang="en-US"/>
        </a:p>
      </dgm:t>
    </dgm:pt>
    <dgm:pt modelId="{7CF13FBB-D0CB-4911-AD32-553D2D75E269}" type="sibTrans" cxnId="{25754F73-9A31-4B0C-82D7-1AC225697786}">
      <dgm:prSet/>
      <dgm:spPr/>
      <dgm:t>
        <a:bodyPr/>
        <a:lstStyle/>
        <a:p>
          <a:endParaRPr lang="en-US"/>
        </a:p>
      </dgm:t>
    </dgm:pt>
    <dgm:pt modelId="{7302EB90-FABA-4D53-8E9B-392F12A06511}">
      <dgm:prSet/>
      <dgm:spPr/>
      <dgm:t>
        <a:bodyPr/>
        <a:lstStyle/>
        <a:p>
          <a:r>
            <a:rPr lang="en-US" u="sng">
              <a:hlinkClick xmlns:r="http://schemas.openxmlformats.org/officeDocument/2006/relationships" r:id="rId25"/>
            </a:rPr>
            <a:t>Wolfgang Amadeus Mozart</a:t>
          </a:r>
          <a:r>
            <a:rPr lang="en-US"/>
            <a:t> – </a:t>
          </a:r>
          <a:r>
            <a:rPr lang="en-US" u="sng">
              <a:hlinkClick xmlns:r="http://schemas.openxmlformats.org/officeDocument/2006/relationships" r:id="rId40"/>
            </a:rPr>
            <a:t>Requiem, K. 626</a:t>
          </a:r>
          <a:r>
            <a:rPr lang="en-US"/>
            <a:t>: Lacrimosa Dies Illa</a:t>
          </a:r>
        </a:p>
      </dgm:t>
    </dgm:pt>
    <dgm:pt modelId="{5066B1B4-00EE-4841-A4BC-B1C1D722BC33}" type="parTrans" cxnId="{D98558A9-0166-4322-9235-B9248A791E25}">
      <dgm:prSet/>
      <dgm:spPr/>
      <dgm:t>
        <a:bodyPr/>
        <a:lstStyle/>
        <a:p>
          <a:endParaRPr lang="en-US"/>
        </a:p>
      </dgm:t>
    </dgm:pt>
    <dgm:pt modelId="{AF91BF99-5E7D-4421-ADD5-F64BA1E1BFBD}" type="sibTrans" cxnId="{D98558A9-0166-4322-9235-B9248A791E25}">
      <dgm:prSet/>
      <dgm:spPr/>
      <dgm:t>
        <a:bodyPr/>
        <a:lstStyle/>
        <a:p>
          <a:endParaRPr lang="en-US"/>
        </a:p>
      </dgm:t>
    </dgm:pt>
    <dgm:pt modelId="{99D9FA14-649C-47B4-B36F-4C89E0B4831F}">
      <dgm:prSet/>
      <dgm:spPr/>
      <dgm:t>
        <a:bodyPr/>
        <a:lstStyle/>
        <a:p>
          <a:r>
            <a:rPr lang="en-US" u="sng" dirty="0">
              <a:hlinkClick xmlns:r="http://schemas.openxmlformats.org/officeDocument/2006/relationships" r:id="rId3"/>
            </a:rPr>
            <a:t>Ludwig van Beethoven</a:t>
          </a:r>
          <a:r>
            <a:rPr lang="en-US" dirty="0"/>
            <a:t> – </a:t>
          </a:r>
          <a:r>
            <a:rPr lang="en-US" u="sng" dirty="0">
              <a:hlinkClick xmlns:r="http://schemas.openxmlformats.org/officeDocument/2006/relationships" r:id="rId41"/>
            </a:rPr>
            <a:t>Bagatelle In A Minor</a:t>
          </a:r>
          <a:r>
            <a:rPr lang="en-US" dirty="0"/>
            <a:t>, Wo Op. 59, "</a:t>
          </a:r>
          <a:r>
            <a:rPr lang="en-US" dirty="0" err="1"/>
            <a:t>Für</a:t>
          </a:r>
          <a:r>
            <a:rPr lang="en-US" dirty="0"/>
            <a:t> Elise"</a:t>
          </a:r>
        </a:p>
      </dgm:t>
    </dgm:pt>
    <dgm:pt modelId="{4D4577F1-2C12-40FB-B232-D17650ED3E3F}" type="parTrans" cxnId="{3084C1AC-CB05-4849-9546-203D86E49271}">
      <dgm:prSet/>
      <dgm:spPr/>
      <dgm:t>
        <a:bodyPr/>
        <a:lstStyle/>
        <a:p>
          <a:endParaRPr lang="en-US"/>
        </a:p>
      </dgm:t>
    </dgm:pt>
    <dgm:pt modelId="{B91B1DC6-E610-4448-A018-D791E7D0326D}" type="sibTrans" cxnId="{3084C1AC-CB05-4849-9546-203D86E49271}">
      <dgm:prSet/>
      <dgm:spPr/>
      <dgm:t>
        <a:bodyPr/>
        <a:lstStyle/>
        <a:p>
          <a:endParaRPr lang="en-US"/>
        </a:p>
      </dgm:t>
    </dgm:pt>
    <dgm:pt modelId="{BFF5DCBA-228F-4CE9-BFD7-2F0DE76167DA}">
      <dgm:prSet/>
      <dgm:spPr/>
      <dgm:t>
        <a:bodyPr/>
        <a:lstStyle/>
        <a:p>
          <a:r>
            <a:rPr lang="en-US" u="sng">
              <a:hlinkClick xmlns:r="http://schemas.openxmlformats.org/officeDocument/2006/relationships" r:id="rId42"/>
            </a:rPr>
            <a:t>Edward Elgar</a:t>
          </a:r>
          <a:r>
            <a:rPr lang="en-US"/>
            <a:t> – </a:t>
          </a:r>
          <a:r>
            <a:rPr lang="en-US" u="sng">
              <a:hlinkClick xmlns:r="http://schemas.openxmlformats.org/officeDocument/2006/relationships" r:id="rId43"/>
            </a:rPr>
            <a:t>Pomp and Circumstance</a:t>
          </a:r>
          <a:r>
            <a:rPr lang="en-US"/>
            <a:t>, Op. 39: Land of Hope and Glory</a:t>
          </a:r>
        </a:p>
      </dgm:t>
    </dgm:pt>
    <dgm:pt modelId="{6FDA02EC-FCF4-404D-96AF-9932689AFFEF}" type="parTrans" cxnId="{97284B5A-9044-48FA-A8AB-08213B89C30E}">
      <dgm:prSet/>
      <dgm:spPr/>
      <dgm:t>
        <a:bodyPr/>
        <a:lstStyle/>
        <a:p>
          <a:endParaRPr lang="en-US"/>
        </a:p>
      </dgm:t>
    </dgm:pt>
    <dgm:pt modelId="{F9C959F0-8FDE-4ABC-A7FA-52798B8F3419}" type="sibTrans" cxnId="{97284B5A-9044-48FA-A8AB-08213B89C30E}">
      <dgm:prSet/>
      <dgm:spPr/>
      <dgm:t>
        <a:bodyPr/>
        <a:lstStyle/>
        <a:p>
          <a:endParaRPr lang="en-US"/>
        </a:p>
      </dgm:t>
    </dgm:pt>
    <dgm:pt modelId="{DCF9AE0B-C71F-4BD1-8AED-B5B796370980}">
      <dgm:prSet/>
      <dgm:spPr/>
      <dgm:t>
        <a:bodyPr/>
        <a:lstStyle/>
        <a:p>
          <a:r>
            <a:rPr lang="en-US" u="sng">
              <a:hlinkClick xmlns:r="http://schemas.openxmlformats.org/officeDocument/2006/relationships" r:id="rId44"/>
            </a:rPr>
            <a:t>Georges Bizet</a:t>
          </a:r>
          <a:r>
            <a:rPr lang="en-US"/>
            <a:t> – </a:t>
          </a:r>
          <a:r>
            <a:rPr lang="en-US" u="sng">
              <a:hlinkClick xmlns:r="http://schemas.openxmlformats.org/officeDocument/2006/relationships" r:id="rId45"/>
            </a:rPr>
            <a:t>Carmen Suite</a:t>
          </a:r>
          <a:r>
            <a:rPr lang="en-US"/>
            <a:t> No. 2: Habanera</a:t>
          </a:r>
        </a:p>
      </dgm:t>
    </dgm:pt>
    <dgm:pt modelId="{B191C629-652B-475C-971D-008ED0B2E16C}" type="parTrans" cxnId="{F6787713-1084-4334-BD3E-9473DAC14387}">
      <dgm:prSet/>
      <dgm:spPr/>
      <dgm:t>
        <a:bodyPr/>
        <a:lstStyle/>
        <a:p>
          <a:endParaRPr lang="en-US"/>
        </a:p>
      </dgm:t>
    </dgm:pt>
    <dgm:pt modelId="{6CF1E1EB-D478-47E9-89BB-83DFB44E0D7F}" type="sibTrans" cxnId="{F6787713-1084-4334-BD3E-9473DAC14387}">
      <dgm:prSet/>
      <dgm:spPr/>
      <dgm:t>
        <a:bodyPr/>
        <a:lstStyle/>
        <a:p>
          <a:endParaRPr lang="en-US"/>
        </a:p>
      </dgm:t>
    </dgm:pt>
    <dgm:pt modelId="{77142E63-1D9A-47D4-A5B1-BDBB09D006F2}">
      <dgm:prSet/>
      <dgm:spPr/>
      <dgm:t>
        <a:bodyPr/>
        <a:lstStyle/>
        <a:p>
          <a:r>
            <a:rPr lang="en-US" u="sng">
              <a:hlinkClick xmlns:r="http://schemas.openxmlformats.org/officeDocument/2006/relationships" r:id="rId3"/>
            </a:rPr>
            <a:t>Ludwig van Beethoven</a:t>
          </a:r>
          <a:r>
            <a:rPr lang="en-US"/>
            <a:t> – </a:t>
          </a:r>
          <a:r>
            <a:rPr lang="en-US" u="sng">
              <a:hlinkClick xmlns:r="http://schemas.openxmlformats.org/officeDocument/2006/relationships" r:id="rId46"/>
            </a:rPr>
            <a:t>Symphony No. 9 In D Minor</a:t>
          </a:r>
          <a:r>
            <a:rPr lang="en-US"/>
            <a:t>, Op. 125, "Choral": Ode an Die Freude</a:t>
          </a:r>
        </a:p>
      </dgm:t>
    </dgm:pt>
    <dgm:pt modelId="{EEA132D4-A992-4A51-86C4-2B4AEFA2C8CE}" type="parTrans" cxnId="{F2B5165A-8BDA-4E93-A068-089D4D893FDA}">
      <dgm:prSet/>
      <dgm:spPr/>
      <dgm:t>
        <a:bodyPr/>
        <a:lstStyle/>
        <a:p>
          <a:endParaRPr lang="en-US"/>
        </a:p>
      </dgm:t>
    </dgm:pt>
    <dgm:pt modelId="{8C0A1C50-7BC9-429C-93CC-0307BDF5E81D}" type="sibTrans" cxnId="{F2B5165A-8BDA-4E93-A068-089D4D893FDA}">
      <dgm:prSet/>
      <dgm:spPr/>
      <dgm:t>
        <a:bodyPr/>
        <a:lstStyle/>
        <a:p>
          <a:endParaRPr lang="en-US"/>
        </a:p>
      </dgm:t>
    </dgm:pt>
    <dgm:pt modelId="{A29C8C66-C2FE-469D-9B9D-6F81FC7CB0AC}">
      <dgm:prSet/>
      <dgm:spPr/>
      <dgm:t>
        <a:bodyPr/>
        <a:lstStyle/>
        <a:p>
          <a:r>
            <a:rPr lang="en-US" u="sng">
              <a:hlinkClick xmlns:r="http://schemas.openxmlformats.org/officeDocument/2006/relationships" r:id="rId47"/>
            </a:rPr>
            <a:t>Jacques Offenbach</a:t>
          </a:r>
          <a:r>
            <a:rPr lang="en-US"/>
            <a:t> – </a:t>
          </a:r>
          <a:r>
            <a:rPr lang="en-US" u="sng">
              <a:hlinkClick xmlns:r="http://schemas.openxmlformats.org/officeDocument/2006/relationships" r:id="rId48"/>
            </a:rPr>
            <a:t>The Tales of Hoffmann</a:t>
          </a:r>
          <a:r>
            <a:rPr lang="en-US"/>
            <a:t>: Barcarolle</a:t>
          </a:r>
        </a:p>
      </dgm:t>
    </dgm:pt>
    <dgm:pt modelId="{ADFCC49A-AB70-425D-A5D2-9B0A62C7B625}" type="parTrans" cxnId="{C54D2FF1-84AE-44A6-8B4E-BE951B81DB44}">
      <dgm:prSet/>
      <dgm:spPr/>
      <dgm:t>
        <a:bodyPr/>
        <a:lstStyle/>
        <a:p>
          <a:endParaRPr lang="en-US"/>
        </a:p>
      </dgm:t>
    </dgm:pt>
    <dgm:pt modelId="{BBD1798F-34F8-4A35-8DC0-DD234966359D}" type="sibTrans" cxnId="{C54D2FF1-84AE-44A6-8B4E-BE951B81DB44}">
      <dgm:prSet/>
      <dgm:spPr/>
      <dgm:t>
        <a:bodyPr/>
        <a:lstStyle/>
        <a:p>
          <a:endParaRPr lang="en-US"/>
        </a:p>
      </dgm:t>
    </dgm:pt>
    <dgm:pt modelId="{A50603C5-F2E4-4851-8A09-76AC5B12FCF9}">
      <dgm:prSet/>
      <dgm:spPr/>
      <dgm:t>
        <a:bodyPr/>
        <a:lstStyle/>
        <a:p>
          <a:r>
            <a:rPr lang="en-US" u="sng">
              <a:hlinkClick xmlns:r="http://schemas.openxmlformats.org/officeDocument/2006/relationships" r:id="rId49"/>
            </a:rPr>
            <a:t>Remo Giazotto</a:t>
          </a:r>
          <a:r>
            <a:rPr lang="en-US"/>
            <a:t> – </a:t>
          </a:r>
          <a:r>
            <a:rPr lang="en-US" u="sng">
              <a:hlinkClick xmlns:r="http://schemas.openxmlformats.org/officeDocument/2006/relationships" r:id="rId50"/>
            </a:rPr>
            <a:t>Adagio In G Minor for Strings and Organ</a:t>
          </a:r>
          <a:r>
            <a:rPr lang="en-US"/>
            <a:t> (after T. Albinoni)</a:t>
          </a:r>
        </a:p>
      </dgm:t>
    </dgm:pt>
    <dgm:pt modelId="{0AFCE7FD-16C3-466B-88DE-E8CC4701F6F7}" type="parTrans" cxnId="{6D4A4B5A-BCEE-4C43-8F55-2F2C24955CA8}">
      <dgm:prSet/>
      <dgm:spPr/>
      <dgm:t>
        <a:bodyPr/>
        <a:lstStyle/>
        <a:p>
          <a:endParaRPr lang="en-US"/>
        </a:p>
      </dgm:t>
    </dgm:pt>
    <dgm:pt modelId="{62B33E4C-6A95-4BCA-96A8-0379A660A472}" type="sibTrans" cxnId="{6D4A4B5A-BCEE-4C43-8F55-2F2C24955CA8}">
      <dgm:prSet/>
      <dgm:spPr/>
      <dgm:t>
        <a:bodyPr/>
        <a:lstStyle/>
        <a:p>
          <a:endParaRPr lang="en-US"/>
        </a:p>
      </dgm:t>
    </dgm:pt>
    <dgm:pt modelId="{428A109F-0355-4530-9668-04F5FCF13E6D}">
      <dgm:prSet/>
      <dgm:spPr/>
      <dgm:t>
        <a:bodyPr/>
        <a:lstStyle/>
        <a:p>
          <a:r>
            <a:rPr lang="en-US" u="sng">
              <a:hlinkClick xmlns:r="http://schemas.openxmlformats.org/officeDocument/2006/relationships" r:id="rId25"/>
            </a:rPr>
            <a:t>Wolfgang Amadeus Mozart</a:t>
          </a:r>
          <a:r>
            <a:rPr lang="en-US"/>
            <a:t> – </a:t>
          </a:r>
          <a:r>
            <a:rPr lang="en-US" u="sng">
              <a:hlinkClick xmlns:r="http://schemas.openxmlformats.org/officeDocument/2006/relationships" r:id="rId51"/>
            </a:rPr>
            <a:t>Serenade No. 13</a:t>
          </a:r>
          <a:r>
            <a:rPr lang="en-US"/>
            <a:t> In G Major, K. 525, "Eine Kleine Nachtmusik": I. Allegro</a:t>
          </a:r>
        </a:p>
      </dgm:t>
    </dgm:pt>
    <dgm:pt modelId="{04A60C8F-51D8-4AF6-91B6-58615E642DE7}" type="parTrans" cxnId="{1B9D0A61-8C5F-4FF6-8075-A40A3D22AC9E}">
      <dgm:prSet/>
      <dgm:spPr/>
      <dgm:t>
        <a:bodyPr/>
        <a:lstStyle/>
        <a:p>
          <a:endParaRPr lang="en-US"/>
        </a:p>
      </dgm:t>
    </dgm:pt>
    <dgm:pt modelId="{FE35A335-BEB4-492E-8DFD-69ECAF2374D0}" type="sibTrans" cxnId="{1B9D0A61-8C5F-4FF6-8075-A40A3D22AC9E}">
      <dgm:prSet/>
      <dgm:spPr/>
      <dgm:t>
        <a:bodyPr/>
        <a:lstStyle/>
        <a:p>
          <a:endParaRPr lang="en-US"/>
        </a:p>
      </dgm:t>
    </dgm:pt>
    <dgm:pt modelId="{5770B238-1C77-4F2F-92EB-E3D84500B918}">
      <dgm:prSet/>
      <dgm:spPr/>
      <dgm:t>
        <a:bodyPr/>
        <a:lstStyle/>
        <a:p>
          <a:r>
            <a:rPr lang="en-US" u="sng">
              <a:hlinkClick xmlns:r="http://schemas.openxmlformats.org/officeDocument/2006/relationships" r:id="rId52"/>
            </a:rPr>
            <a:t>Gioachino Rossini</a:t>
          </a:r>
          <a:r>
            <a:rPr lang="en-US"/>
            <a:t> – </a:t>
          </a:r>
          <a:r>
            <a:rPr lang="en-US" u="sng">
              <a:hlinkClick xmlns:r="http://schemas.openxmlformats.org/officeDocument/2006/relationships" r:id="rId53"/>
            </a:rPr>
            <a:t>The Barber of Seville</a:t>
          </a:r>
          <a:r>
            <a:rPr lang="en-US"/>
            <a:t>: Overture</a:t>
          </a:r>
        </a:p>
      </dgm:t>
    </dgm:pt>
    <dgm:pt modelId="{CB6A4F94-A36A-478B-9BDB-3F267D37B8D2}" type="parTrans" cxnId="{64EF3D13-B4F7-4442-A173-71E41566615D}">
      <dgm:prSet/>
      <dgm:spPr/>
      <dgm:t>
        <a:bodyPr/>
        <a:lstStyle/>
        <a:p>
          <a:endParaRPr lang="en-US"/>
        </a:p>
      </dgm:t>
    </dgm:pt>
    <dgm:pt modelId="{27EEC473-B225-450F-A058-7F605D61D8F7}" type="sibTrans" cxnId="{64EF3D13-B4F7-4442-A173-71E41566615D}">
      <dgm:prSet/>
      <dgm:spPr/>
      <dgm:t>
        <a:bodyPr/>
        <a:lstStyle/>
        <a:p>
          <a:endParaRPr lang="en-US"/>
        </a:p>
      </dgm:t>
    </dgm:pt>
    <dgm:pt modelId="{EEFFF33F-978B-4EA0-B560-8F63D304FBEE}">
      <dgm:prSet/>
      <dgm:spPr/>
      <dgm:t>
        <a:bodyPr/>
        <a:lstStyle/>
        <a:p>
          <a:r>
            <a:rPr lang="en-US" u="sng">
              <a:hlinkClick xmlns:r="http://schemas.openxmlformats.org/officeDocument/2006/relationships" r:id="rId3"/>
            </a:rPr>
            <a:t>Ludwig van Beethoven</a:t>
          </a:r>
          <a:r>
            <a:rPr lang="en-US"/>
            <a:t> – </a:t>
          </a:r>
          <a:r>
            <a:rPr lang="en-US" u="sng">
              <a:hlinkClick xmlns:r="http://schemas.openxmlformats.org/officeDocument/2006/relationships" r:id="rId54"/>
            </a:rPr>
            <a:t>Piano Sonata No. 14</a:t>
          </a:r>
          <a:r>
            <a:rPr lang="en-US"/>
            <a:t> In C-Sharp Minor, Op. 27:2, "Moonlight Sonata": Adagio Sostenuto</a:t>
          </a:r>
        </a:p>
      </dgm:t>
    </dgm:pt>
    <dgm:pt modelId="{674532E7-13CA-4F1C-9F03-65E6AFA313CE}" type="parTrans" cxnId="{89153B9A-1ABB-4EE9-BFEE-DE7B2B06AD8A}">
      <dgm:prSet/>
      <dgm:spPr/>
      <dgm:t>
        <a:bodyPr/>
        <a:lstStyle/>
        <a:p>
          <a:endParaRPr lang="en-US"/>
        </a:p>
      </dgm:t>
    </dgm:pt>
    <dgm:pt modelId="{21363129-7820-4AB2-9714-D5939F15C8BF}" type="sibTrans" cxnId="{89153B9A-1ABB-4EE9-BFEE-DE7B2B06AD8A}">
      <dgm:prSet/>
      <dgm:spPr/>
      <dgm:t>
        <a:bodyPr/>
        <a:lstStyle/>
        <a:p>
          <a:endParaRPr lang="en-US"/>
        </a:p>
      </dgm:t>
    </dgm:pt>
    <dgm:pt modelId="{4C6DF4DD-78E1-480D-A23C-BCDA77F50029}">
      <dgm:prSet/>
      <dgm:spPr/>
      <dgm:t>
        <a:bodyPr/>
        <a:lstStyle/>
        <a:p>
          <a:r>
            <a:rPr lang="en-US" u="sng">
              <a:hlinkClick xmlns:r="http://schemas.openxmlformats.org/officeDocument/2006/relationships" r:id="rId55"/>
            </a:rPr>
            <a:t>Bedřich Smetana</a:t>
          </a:r>
          <a:r>
            <a:rPr lang="en-US"/>
            <a:t> – </a:t>
          </a:r>
          <a:r>
            <a:rPr lang="en-US" u="sng">
              <a:hlinkClick xmlns:r="http://schemas.openxmlformats.org/officeDocument/2006/relationships" r:id="rId56"/>
            </a:rPr>
            <a:t>Má Vlast (My Fatherland)</a:t>
          </a:r>
          <a:r>
            <a:rPr lang="en-US"/>
            <a:t>: Vltava (The Moldau River)</a:t>
          </a:r>
        </a:p>
      </dgm:t>
    </dgm:pt>
    <dgm:pt modelId="{65CCF8D8-E246-4FA1-8696-4A6F0E5FD21B}" type="parTrans" cxnId="{291F85D7-08C4-482A-BA97-E73DB03A802D}">
      <dgm:prSet/>
      <dgm:spPr/>
      <dgm:t>
        <a:bodyPr/>
        <a:lstStyle/>
        <a:p>
          <a:endParaRPr lang="en-US"/>
        </a:p>
      </dgm:t>
    </dgm:pt>
    <dgm:pt modelId="{482EE13F-ECB9-4104-95E9-75135607861F}" type="sibTrans" cxnId="{291F85D7-08C4-482A-BA97-E73DB03A802D}">
      <dgm:prSet/>
      <dgm:spPr/>
      <dgm:t>
        <a:bodyPr/>
        <a:lstStyle/>
        <a:p>
          <a:endParaRPr lang="en-US"/>
        </a:p>
      </dgm:t>
    </dgm:pt>
    <dgm:pt modelId="{B99619D1-5BB7-4C0A-97D1-53B11416DC7F}">
      <dgm:prSet/>
      <dgm:spPr/>
      <dgm:t>
        <a:bodyPr/>
        <a:lstStyle/>
        <a:p>
          <a:r>
            <a:rPr lang="en-US" u="sng">
              <a:hlinkClick xmlns:r="http://schemas.openxmlformats.org/officeDocument/2006/relationships" r:id="rId57"/>
            </a:rPr>
            <a:t>Luigi Boccherini</a:t>
          </a:r>
          <a:r>
            <a:rPr lang="en-US"/>
            <a:t> – </a:t>
          </a:r>
          <a:r>
            <a:rPr lang="en-US" u="sng">
              <a:hlinkClick xmlns:r="http://schemas.openxmlformats.org/officeDocument/2006/relationships" r:id="rId58"/>
            </a:rPr>
            <a:t>String Quintet In e Major</a:t>
          </a:r>
          <a:r>
            <a:rPr lang="en-US"/>
            <a:t>, Op. 13: Minuet (Mislabeled – Should be Op. 11, No. 5 (G 275): Minuet)</a:t>
          </a:r>
        </a:p>
      </dgm:t>
    </dgm:pt>
    <dgm:pt modelId="{36391C09-EC22-4639-B0FE-ABBA93CC71A8}" type="parTrans" cxnId="{1DB74305-9EAB-43AF-ADF0-1ECEBF2497E0}">
      <dgm:prSet/>
      <dgm:spPr/>
      <dgm:t>
        <a:bodyPr/>
        <a:lstStyle/>
        <a:p>
          <a:endParaRPr lang="en-US"/>
        </a:p>
      </dgm:t>
    </dgm:pt>
    <dgm:pt modelId="{97EA3E25-1FE0-4BE8-BF9F-72D44D89C539}" type="sibTrans" cxnId="{1DB74305-9EAB-43AF-ADF0-1ECEBF2497E0}">
      <dgm:prSet/>
      <dgm:spPr/>
      <dgm:t>
        <a:bodyPr/>
        <a:lstStyle/>
        <a:p>
          <a:endParaRPr lang="en-US"/>
        </a:p>
      </dgm:t>
    </dgm:pt>
    <dgm:pt modelId="{F95C5618-FD2D-42CC-AF2D-1DB0629E7C1F}">
      <dgm:prSet/>
      <dgm:spPr/>
      <dgm:t>
        <a:bodyPr/>
        <a:lstStyle/>
        <a:p>
          <a:r>
            <a:rPr lang="en-US" u="sng">
              <a:hlinkClick xmlns:r="http://schemas.openxmlformats.org/officeDocument/2006/relationships" r:id="rId25"/>
            </a:rPr>
            <a:t>Wolfgang Amadeus Mozart</a:t>
          </a:r>
          <a:r>
            <a:rPr lang="en-US"/>
            <a:t> – </a:t>
          </a:r>
          <a:r>
            <a:rPr lang="en-US" u="sng">
              <a:hlinkClick xmlns:r="http://schemas.openxmlformats.org/officeDocument/2006/relationships" r:id="rId59"/>
            </a:rPr>
            <a:t>Symphony No. 40</a:t>
          </a:r>
          <a:r>
            <a:rPr lang="en-US"/>
            <a:t> In G Minor, K. 550: I. Allegro Molto</a:t>
          </a:r>
        </a:p>
      </dgm:t>
    </dgm:pt>
    <dgm:pt modelId="{60A2751A-7519-4494-91BE-F165EC23659D}" type="parTrans" cxnId="{C8F239A9-8829-4C08-9A7B-C19A30DCFC6A}">
      <dgm:prSet/>
      <dgm:spPr/>
      <dgm:t>
        <a:bodyPr/>
        <a:lstStyle/>
        <a:p>
          <a:endParaRPr lang="en-US"/>
        </a:p>
      </dgm:t>
    </dgm:pt>
    <dgm:pt modelId="{FF8C2EE9-06D2-424F-AD3A-679E4FAA6275}" type="sibTrans" cxnId="{C8F239A9-8829-4C08-9A7B-C19A30DCFC6A}">
      <dgm:prSet/>
      <dgm:spPr/>
      <dgm:t>
        <a:bodyPr/>
        <a:lstStyle/>
        <a:p>
          <a:endParaRPr lang="en-US"/>
        </a:p>
      </dgm:t>
    </dgm:pt>
    <dgm:pt modelId="{D913D404-189F-4BB5-AD45-AB2622CA6684}">
      <dgm:prSet/>
      <dgm:spPr/>
      <dgm:t>
        <a:bodyPr/>
        <a:lstStyle/>
        <a:p>
          <a:r>
            <a:rPr lang="en-US" u="sng">
              <a:hlinkClick xmlns:r="http://schemas.openxmlformats.org/officeDocument/2006/relationships" r:id="rId30"/>
            </a:rPr>
            <a:t>Antonín Dvořák</a:t>
          </a:r>
          <a:r>
            <a:rPr lang="en-US"/>
            <a:t> – </a:t>
          </a:r>
          <a:r>
            <a:rPr lang="en-US" u="sng">
              <a:hlinkClick xmlns:r="http://schemas.openxmlformats.org/officeDocument/2006/relationships" r:id="rId60"/>
            </a:rPr>
            <a:t>Slavonic Dance No. 2</a:t>
          </a:r>
          <a:r>
            <a:rPr lang="en-US"/>
            <a:t>, Op. 72</a:t>
          </a:r>
        </a:p>
      </dgm:t>
    </dgm:pt>
    <dgm:pt modelId="{4A4B0E9A-FF47-41CA-A0CA-CBB44EC8CBA5}" type="parTrans" cxnId="{F2544105-94D4-4E8A-B5E7-EE8C5A6E6474}">
      <dgm:prSet/>
      <dgm:spPr/>
      <dgm:t>
        <a:bodyPr/>
        <a:lstStyle/>
        <a:p>
          <a:endParaRPr lang="en-US"/>
        </a:p>
      </dgm:t>
    </dgm:pt>
    <dgm:pt modelId="{9F9F9ECF-6C3A-4208-BF49-D9051FE6D31B}" type="sibTrans" cxnId="{F2544105-94D4-4E8A-B5E7-EE8C5A6E6474}">
      <dgm:prSet/>
      <dgm:spPr/>
      <dgm:t>
        <a:bodyPr/>
        <a:lstStyle/>
        <a:p>
          <a:endParaRPr lang="en-US"/>
        </a:p>
      </dgm:t>
    </dgm:pt>
    <dgm:pt modelId="{348CF7D0-4635-448B-8419-3DDCAB0B362C}">
      <dgm:prSet/>
      <dgm:spPr/>
      <dgm:t>
        <a:bodyPr/>
        <a:lstStyle/>
        <a:p>
          <a:r>
            <a:rPr lang="en-US" u="sng">
              <a:hlinkClick xmlns:r="http://schemas.openxmlformats.org/officeDocument/2006/relationships" r:id="rId61"/>
            </a:rPr>
            <a:t>Charles Gounod</a:t>
          </a:r>
          <a:r>
            <a:rPr lang="en-US"/>
            <a:t> – </a:t>
          </a:r>
          <a:r>
            <a:rPr lang="en-US" u="sng">
              <a:hlinkClick xmlns:r="http://schemas.openxmlformats.org/officeDocument/2006/relationships" r:id="rId62"/>
            </a:rPr>
            <a:t>Ave Maria</a:t>
          </a:r>
          <a:r>
            <a:rPr lang="en-US"/>
            <a:t> (after J.S. Bach)</a:t>
          </a:r>
        </a:p>
      </dgm:t>
    </dgm:pt>
    <dgm:pt modelId="{7DE3E1A2-EE3C-48C2-853D-B645228F6861}" type="parTrans" cxnId="{1DC8F66D-AAF7-4133-AE2F-C3FB54C94940}">
      <dgm:prSet/>
      <dgm:spPr/>
      <dgm:t>
        <a:bodyPr/>
        <a:lstStyle/>
        <a:p>
          <a:endParaRPr lang="en-US"/>
        </a:p>
      </dgm:t>
    </dgm:pt>
    <dgm:pt modelId="{C5B03D7C-70F7-4500-A60A-91CCDEA525BD}" type="sibTrans" cxnId="{1DC8F66D-AAF7-4133-AE2F-C3FB54C94940}">
      <dgm:prSet/>
      <dgm:spPr/>
      <dgm:t>
        <a:bodyPr/>
        <a:lstStyle/>
        <a:p>
          <a:endParaRPr lang="en-US"/>
        </a:p>
      </dgm:t>
    </dgm:pt>
    <dgm:pt modelId="{BF4ABAEB-930D-492B-9B72-A57042DA8A15}">
      <dgm:prSet/>
      <dgm:spPr/>
      <dgm:t>
        <a:bodyPr/>
        <a:lstStyle/>
        <a:p>
          <a:r>
            <a:rPr lang="en-US" u="sng">
              <a:hlinkClick xmlns:r="http://schemas.openxmlformats.org/officeDocument/2006/relationships" r:id="rId63"/>
            </a:rPr>
            <a:t>Jean Sibelius</a:t>
          </a:r>
          <a:r>
            <a:rPr lang="en-US"/>
            <a:t> – </a:t>
          </a:r>
          <a:r>
            <a:rPr lang="en-US" u="sng">
              <a:hlinkClick xmlns:r="http://schemas.openxmlformats.org/officeDocument/2006/relationships" r:id="rId64"/>
            </a:rPr>
            <a:t>Finlandia</a:t>
          </a:r>
          <a:r>
            <a:rPr lang="en-US"/>
            <a:t>, Op. 26</a:t>
          </a:r>
        </a:p>
      </dgm:t>
    </dgm:pt>
    <dgm:pt modelId="{3FED0397-6E0A-4DBB-834C-2EB5839206D2}" type="parTrans" cxnId="{50BF891F-7C99-444D-AB56-1A52CD32A87B}">
      <dgm:prSet/>
      <dgm:spPr/>
      <dgm:t>
        <a:bodyPr/>
        <a:lstStyle/>
        <a:p>
          <a:endParaRPr lang="en-US"/>
        </a:p>
      </dgm:t>
    </dgm:pt>
    <dgm:pt modelId="{7085A02D-9DF5-4FE4-87F8-CB3D986FE679}" type="sibTrans" cxnId="{50BF891F-7C99-444D-AB56-1A52CD32A87B}">
      <dgm:prSet/>
      <dgm:spPr/>
      <dgm:t>
        <a:bodyPr/>
        <a:lstStyle/>
        <a:p>
          <a:endParaRPr lang="en-US"/>
        </a:p>
      </dgm:t>
    </dgm:pt>
    <dgm:pt modelId="{931BE48C-8213-49AA-B32A-5934D0A7D20A}">
      <dgm:prSet/>
      <dgm:spPr/>
      <dgm:t>
        <a:bodyPr/>
        <a:lstStyle/>
        <a:p>
          <a:r>
            <a:rPr lang="en-US" u="sng">
              <a:hlinkClick xmlns:r="http://schemas.openxmlformats.org/officeDocument/2006/relationships" r:id="rId25"/>
            </a:rPr>
            <a:t>Wolfgang Amadeus Mozart</a:t>
          </a:r>
          <a:r>
            <a:rPr lang="en-US"/>
            <a:t> – </a:t>
          </a:r>
          <a:r>
            <a:rPr lang="en-US" u="sng">
              <a:hlinkClick xmlns:r="http://schemas.openxmlformats.org/officeDocument/2006/relationships" r:id="rId65"/>
            </a:rPr>
            <a:t>Piano Sonata No. 11 In A Major</a:t>
          </a:r>
          <a:r>
            <a:rPr lang="en-US"/>
            <a:t>, K. 331: Rondo: Alla Turca</a:t>
          </a:r>
        </a:p>
      </dgm:t>
    </dgm:pt>
    <dgm:pt modelId="{BC10A72E-7D1C-4966-906C-D3ED20E83BA1}" type="parTrans" cxnId="{517E5467-29FF-4898-BDD2-B4738DE2435D}">
      <dgm:prSet/>
      <dgm:spPr/>
      <dgm:t>
        <a:bodyPr/>
        <a:lstStyle/>
        <a:p>
          <a:endParaRPr lang="en-US"/>
        </a:p>
      </dgm:t>
    </dgm:pt>
    <dgm:pt modelId="{330C199F-694F-40AB-828E-12E24A4C1BBB}" type="sibTrans" cxnId="{517E5467-29FF-4898-BDD2-B4738DE2435D}">
      <dgm:prSet/>
      <dgm:spPr/>
      <dgm:t>
        <a:bodyPr/>
        <a:lstStyle/>
        <a:p>
          <a:endParaRPr lang="en-US"/>
        </a:p>
      </dgm:t>
    </dgm:pt>
    <dgm:pt modelId="{CE0B246C-EC3A-4D51-9FC6-FBFCC71AF2A3}">
      <dgm:prSet/>
      <dgm:spPr/>
      <dgm:t>
        <a:bodyPr/>
        <a:lstStyle/>
        <a:p>
          <a:r>
            <a:rPr lang="en-US" u="sng">
              <a:hlinkClick xmlns:r="http://schemas.openxmlformats.org/officeDocument/2006/relationships" r:id="rId25"/>
            </a:rPr>
            <a:t>Wolfgang Amadeus Mozart</a:t>
          </a:r>
          <a:r>
            <a:rPr lang="en-US"/>
            <a:t> – </a:t>
          </a:r>
          <a:r>
            <a:rPr lang="en-US" u="sng">
              <a:hlinkClick xmlns:r="http://schemas.openxmlformats.org/officeDocument/2006/relationships" r:id="rId66"/>
            </a:rPr>
            <a:t>The Magic Flute</a:t>
          </a:r>
          <a:r>
            <a:rPr lang="en-US"/>
            <a:t>, K. 620: Overture</a:t>
          </a:r>
        </a:p>
      </dgm:t>
    </dgm:pt>
    <dgm:pt modelId="{C7C7444F-F03C-46CC-8F9D-0384D2DD2CB3}" type="parTrans" cxnId="{D8004658-465C-42E3-BFF4-1781CD64D594}">
      <dgm:prSet/>
      <dgm:spPr/>
      <dgm:t>
        <a:bodyPr/>
        <a:lstStyle/>
        <a:p>
          <a:endParaRPr lang="en-US"/>
        </a:p>
      </dgm:t>
    </dgm:pt>
    <dgm:pt modelId="{898B1FB6-77AA-4A27-9C09-876DB3E997F9}" type="sibTrans" cxnId="{D8004658-465C-42E3-BFF4-1781CD64D594}">
      <dgm:prSet/>
      <dgm:spPr/>
      <dgm:t>
        <a:bodyPr/>
        <a:lstStyle/>
        <a:p>
          <a:endParaRPr lang="en-US"/>
        </a:p>
      </dgm:t>
    </dgm:pt>
    <dgm:pt modelId="{DE9C83D0-56C6-48D5-900E-DD47227D6BCE}">
      <dgm:prSet/>
      <dgm:spPr/>
      <dgm:t>
        <a:bodyPr/>
        <a:lstStyle/>
        <a:p>
          <a:r>
            <a:rPr lang="en-US" u="sng">
              <a:hlinkClick xmlns:r="http://schemas.openxmlformats.org/officeDocument/2006/relationships" r:id="rId67"/>
            </a:rPr>
            <a:t>George Frideric Handel</a:t>
          </a:r>
          <a:r>
            <a:rPr lang="en-US"/>
            <a:t> – </a:t>
          </a:r>
          <a:r>
            <a:rPr lang="en-US" u="sng">
              <a:hlinkClick xmlns:r="http://schemas.openxmlformats.org/officeDocument/2006/relationships" r:id="rId68"/>
            </a:rPr>
            <a:t>The Messiah</a:t>
          </a:r>
          <a:r>
            <a:rPr lang="en-US"/>
            <a:t>, HWV 56: Hallelujah Chorus</a:t>
          </a:r>
        </a:p>
      </dgm:t>
    </dgm:pt>
    <dgm:pt modelId="{12C0C434-88FD-43FA-9A08-247B21F737B1}" type="parTrans" cxnId="{4D7023B5-0C93-44B7-AF24-A19874EA2C00}">
      <dgm:prSet/>
      <dgm:spPr/>
      <dgm:t>
        <a:bodyPr/>
        <a:lstStyle/>
        <a:p>
          <a:endParaRPr lang="en-US"/>
        </a:p>
      </dgm:t>
    </dgm:pt>
    <dgm:pt modelId="{FAE2A305-8DBB-4A2C-8E7E-B8F414C50947}" type="sibTrans" cxnId="{4D7023B5-0C93-44B7-AF24-A19874EA2C00}">
      <dgm:prSet/>
      <dgm:spPr/>
      <dgm:t>
        <a:bodyPr/>
        <a:lstStyle/>
        <a:p>
          <a:endParaRPr lang="en-US"/>
        </a:p>
      </dgm:t>
    </dgm:pt>
    <dgm:pt modelId="{7AE46509-31AB-423D-A2E4-CDAF25EA9532}">
      <dgm:prSet/>
      <dgm:spPr/>
      <dgm:t>
        <a:bodyPr/>
        <a:lstStyle/>
        <a:p>
          <a:r>
            <a:rPr lang="en-US" u="sng">
              <a:hlinkClick xmlns:r="http://schemas.openxmlformats.org/officeDocument/2006/relationships" r:id="rId1"/>
            </a:rPr>
            <a:t>Edvard Grieg</a:t>
          </a:r>
          <a:r>
            <a:rPr lang="en-US"/>
            <a:t> – </a:t>
          </a:r>
          <a:r>
            <a:rPr lang="en-US" u="sng">
              <a:hlinkClick xmlns:r="http://schemas.openxmlformats.org/officeDocument/2006/relationships" r:id="rId2"/>
            </a:rPr>
            <a:t>Peer Gynt Suite</a:t>
          </a:r>
          <a:r>
            <a:rPr lang="en-US"/>
            <a:t> No. 1, Op. 46: In the Hall of the Mountain King</a:t>
          </a:r>
        </a:p>
      </dgm:t>
    </dgm:pt>
    <dgm:pt modelId="{D7D7FBB4-9DF4-4807-8084-5A40EC8DD807}" type="parTrans" cxnId="{ADF4A7E7-EBB9-436F-9F3E-6FA818D585F5}">
      <dgm:prSet/>
      <dgm:spPr/>
      <dgm:t>
        <a:bodyPr/>
        <a:lstStyle/>
        <a:p>
          <a:endParaRPr lang="en-US"/>
        </a:p>
      </dgm:t>
    </dgm:pt>
    <dgm:pt modelId="{7F067F1D-7674-4A65-A1E3-F2A534F309FF}" type="sibTrans" cxnId="{ADF4A7E7-EBB9-436F-9F3E-6FA818D585F5}">
      <dgm:prSet/>
      <dgm:spPr/>
      <dgm:t>
        <a:bodyPr/>
        <a:lstStyle/>
        <a:p>
          <a:endParaRPr lang="en-US"/>
        </a:p>
      </dgm:t>
    </dgm:pt>
    <dgm:pt modelId="{0CC14417-5BBE-4DF1-8612-A7D9DA73AA06}">
      <dgm:prSet/>
      <dgm:spPr/>
      <dgm:t>
        <a:bodyPr/>
        <a:lstStyle/>
        <a:p>
          <a:r>
            <a:rPr lang="en-US" u="sng">
              <a:hlinkClick xmlns:r="http://schemas.openxmlformats.org/officeDocument/2006/relationships" r:id="rId69"/>
            </a:rPr>
            <a:t>Gabriel Fauré</a:t>
          </a:r>
          <a:r>
            <a:rPr lang="en-US"/>
            <a:t> – </a:t>
          </a:r>
          <a:r>
            <a:rPr lang="en-US" u="sng">
              <a:hlinkClick xmlns:r="http://schemas.openxmlformats.org/officeDocument/2006/relationships" r:id="rId70"/>
            </a:rPr>
            <a:t>Pavane</a:t>
          </a:r>
          <a:endParaRPr lang="en-US"/>
        </a:p>
      </dgm:t>
    </dgm:pt>
    <dgm:pt modelId="{57CFA701-87DF-4BA7-B7AA-84523BDDB1BE}" type="parTrans" cxnId="{6EFD4981-62E1-4D0F-97E1-0B0C08032A85}">
      <dgm:prSet/>
      <dgm:spPr/>
      <dgm:t>
        <a:bodyPr/>
        <a:lstStyle/>
        <a:p>
          <a:endParaRPr lang="en-US"/>
        </a:p>
      </dgm:t>
    </dgm:pt>
    <dgm:pt modelId="{3471BEB8-43D1-425B-BB08-DF7051DFD94C}" type="sibTrans" cxnId="{6EFD4981-62E1-4D0F-97E1-0B0C08032A85}">
      <dgm:prSet/>
      <dgm:spPr/>
      <dgm:t>
        <a:bodyPr/>
        <a:lstStyle/>
        <a:p>
          <a:endParaRPr lang="en-US"/>
        </a:p>
      </dgm:t>
    </dgm:pt>
    <dgm:pt modelId="{F0F50C82-F0DB-4CCD-B307-8DD515CBA68C}">
      <dgm:prSet/>
      <dgm:spPr/>
      <dgm:t>
        <a:bodyPr/>
        <a:lstStyle/>
        <a:p>
          <a:r>
            <a:rPr lang="en-US" u="sng">
              <a:hlinkClick xmlns:r="http://schemas.openxmlformats.org/officeDocument/2006/relationships" r:id="rId17"/>
            </a:rPr>
            <a:t>Johann Sebastian Bach</a:t>
          </a:r>
          <a:r>
            <a:rPr lang="en-US"/>
            <a:t> – </a:t>
          </a:r>
          <a:r>
            <a:rPr lang="en-US" u="sng">
              <a:hlinkClick xmlns:r="http://schemas.openxmlformats.org/officeDocument/2006/relationships" r:id="rId71"/>
            </a:rPr>
            <a:t>Double Concerto In D Minor for Two Violins</a:t>
          </a:r>
          <a:r>
            <a:rPr lang="en-US"/>
            <a:t>, BWV 1043: Vivace</a:t>
          </a:r>
        </a:p>
      </dgm:t>
    </dgm:pt>
    <dgm:pt modelId="{A85D442F-308E-4428-B3B3-482C5D30BA75}" type="parTrans" cxnId="{BB21C5F7-4EC1-4FCA-B5AF-58BCB68E7F6F}">
      <dgm:prSet/>
      <dgm:spPr/>
      <dgm:t>
        <a:bodyPr/>
        <a:lstStyle/>
        <a:p>
          <a:endParaRPr lang="en-US"/>
        </a:p>
      </dgm:t>
    </dgm:pt>
    <dgm:pt modelId="{F07D25EC-A0CE-474A-8429-763CA5737862}" type="sibTrans" cxnId="{BB21C5F7-4EC1-4FCA-B5AF-58BCB68E7F6F}">
      <dgm:prSet/>
      <dgm:spPr/>
      <dgm:t>
        <a:bodyPr/>
        <a:lstStyle/>
        <a:p>
          <a:endParaRPr lang="en-US"/>
        </a:p>
      </dgm:t>
    </dgm:pt>
    <dgm:pt modelId="{487C0319-3A9B-42F3-B1F0-3FEC6EEBFA14}">
      <dgm:prSet/>
      <dgm:spPr/>
      <dgm:t>
        <a:bodyPr/>
        <a:lstStyle/>
        <a:p>
          <a:r>
            <a:rPr lang="en-US" u="sng">
              <a:hlinkClick xmlns:r="http://schemas.openxmlformats.org/officeDocument/2006/relationships" r:id="rId44"/>
            </a:rPr>
            <a:t>Georges Bizet</a:t>
          </a:r>
          <a:r>
            <a:rPr lang="en-US"/>
            <a:t> – </a:t>
          </a:r>
          <a:r>
            <a:rPr lang="en-US" u="sng">
              <a:hlinkClick xmlns:r="http://schemas.openxmlformats.org/officeDocument/2006/relationships" r:id="rId72"/>
            </a:rPr>
            <a:t>L'Arlesienne Suite No. 1</a:t>
          </a:r>
          <a:r>
            <a:rPr lang="en-US"/>
            <a:t>: Prelude</a:t>
          </a:r>
        </a:p>
      </dgm:t>
    </dgm:pt>
    <dgm:pt modelId="{FE9A310C-68A8-4E96-932D-5874964CBDAD}" type="parTrans" cxnId="{95CFB750-A5E2-4DA5-B5A5-497C153D94F5}">
      <dgm:prSet/>
      <dgm:spPr/>
      <dgm:t>
        <a:bodyPr/>
        <a:lstStyle/>
        <a:p>
          <a:endParaRPr lang="en-US"/>
        </a:p>
      </dgm:t>
    </dgm:pt>
    <dgm:pt modelId="{C423FE01-B400-4C84-8E77-12FA94529017}" type="sibTrans" cxnId="{95CFB750-A5E2-4DA5-B5A5-497C153D94F5}">
      <dgm:prSet/>
      <dgm:spPr/>
      <dgm:t>
        <a:bodyPr/>
        <a:lstStyle/>
        <a:p>
          <a:endParaRPr lang="en-US"/>
        </a:p>
      </dgm:t>
    </dgm:pt>
    <dgm:pt modelId="{6364F881-FB67-4449-BF25-32613B1F3FA6}">
      <dgm:prSet/>
      <dgm:spPr/>
      <dgm:t>
        <a:bodyPr/>
        <a:lstStyle/>
        <a:p>
          <a:r>
            <a:rPr lang="en-US" u="sng">
              <a:hlinkClick xmlns:r="http://schemas.openxmlformats.org/officeDocument/2006/relationships" r:id="rId73"/>
            </a:rPr>
            <a:t>Johann Strauss I</a:t>
          </a:r>
          <a:r>
            <a:rPr lang="en-US"/>
            <a:t> – </a:t>
          </a:r>
          <a:r>
            <a:rPr lang="en-US" u="sng">
              <a:hlinkClick xmlns:r="http://schemas.openxmlformats.org/officeDocument/2006/relationships" r:id="rId74"/>
            </a:rPr>
            <a:t>Radetzky March</a:t>
          </a:r>
          <a:r>
            <a:rPr lang="en-US"/>
            <a:t>, Op. 228</a:t>
          </a:r>
        </a:p>
      </dgm:t>
    </dgm:pt>
    <dgm:pt modelId="{01278520-FE04-4F2A-B588-AC5632E30BA2}" type="parTrans" cxnId="{55CD99D4-D3EC-409B-A747-B938A1AA6BE3}">
      <dgm:prSet/>
      <dgm:spPr/>
      <dgm:t>
        <a:bodyPr/>
        <a:lstStyle/>
        <a:p>
          <a:endParaRPr lang="en-US"/>
        </a:p>
      </dgm:t>
    </dgm:pt>
    <dgm:pt modelId="{B5D0FBC0-2592-49CF-97A9-F0E5C8E67B43}" type="sibTrans" cxnId="{55CD99D4-D3EC-409B-A747-B938A1AA6BE3}">
      <dgm:prSet/>
      <dgm:spPr/>
      <dgm:t>
        <a:bodyPr/>
        <a:lstStyle/>
        <a:p>
          <a:endParaRPr lang="en-US"/>
        </a:p>
      </dgm:t>
    </dgm:pt>
    <dgm:pt modelId="{FB695573-E1EE-46C8-9160-0A44C19859E7}">
      <dgm:prSet/>
      <dgm:spPr/>
      <dgm:t>
        <a:bodyPr/>
        <a:lstStyle/>
        <a:p>
          <a:r>
            <a:rPr lang="en-US" u="sng">
              <a:hlinkClick xmlns:r="http://schemas.openxmlformats.org/officeDocument/2006/relationships" r:id="rId3"/>
            </a:rPr>
            <a:t>Ludwig van Beethoven</a:t>
          </a:r>
          <a:r>
            <a:rPr lang="en-US"/>
            <a:t> – </a:t>
          </a:r>
          <a:r>
            <a:rPr lang="en-US" u="sng">
              <a:hlinkClick xmlns:r="http://schemas.openxmlformats.org/officeDocument/2006/relationships" r:id="rId75"/>
            </a:rPr>
            <a:t>Egmont</a:t>
          </a:r>
          <a:r>
            <a:rPr lang="en-US"/>
            <a:t>, Op. 84: Overture</a:t>
          </a:r>
        </a:p>
      </dgm:t>
    </dgm:pt>
    <dgm:pt modelId="{32EFA761-6549-4F0E-80B3-FBAC98DB64DB}" type="parTrans" cxnId="{B8A2F3F0-A84C-4698-BFD9-0C9FF01D4DE4}">
      <dgm:prSet/>
      <dgm:spPr/>
      <dgm:t>
        <a:bodyPr/>
        <a:lstStyle/>
        <a:p>
          <a:endParaRPr lang="en-US"/>
        </a:p>
      </dgm:t>
    </dgm:pt>
    <dgm:pt modelId="{B4988405-03BF-4F47-9F7B-8E319F2444F5}" type="sibTrans" cxnId="{B8A2F3F0-A84C-4698-BFD9-0C9FF01D4DE4}">
      <dgm:prSet/>
      <dgm:spPr/>
      <dgm:t>
        <a:bodyPr/>
        <a:lstStyle/>
        <a:p>
          <a:endParaRPr lang="en-US"/>
        </a:p>
      </dgm:t>
    </dgm:pt>
    <dgm:pt modelId="{0565024D-0425-4C56-9DAC-CE0690E49AC3}">
      <dgm:prSet/>
      <dgm:spPr/>
      <dgm:t>
        <a:bodyPr/>
        <a:lstStyle/>
        <a:p>
          <a:r>
            <a:rPr lang="en-US" u="sng">
              <a:hlinkClick xmlns:r="http://schemas.openxmlformats.org/officeDocument/2006/relationships" r:id="rId76"/>
            </a:rPr>
            <a:t>Stanley Myers</a:t>
          </a:r>
          <a:r>
            <a:rPr lang="en-US"/>
            <a:t> – </a:t>
          </a:r>
          <a:r>
            <a:rPr lang="en-US" u="sng">
              <a:hlinkClick xmlns:r="http://schemas.openxmlformats.org/officeDocument/2006/relationships" r:id="rId77"/>
            </a:rPr>
            <a:t>Cavatina</a:t>
          </a:r>
          <a:endParaRPr lang="en-US"/>
        </a:p>
      </dgm:t>
    </dgm:pt>
    <dgm:pt modelId="{3938FA6C-76C1-4F6D-AE0A-7CF26E9EB4E8}" type="parTrans" cxnId="{2F7DAC37-3ED0-48C5-A795-C2E6A66C47B8}">
      <dgm:prSet/>
      <dgm:spPr/>
      <dgm:t>
        <a:bodyPr/>
        <a:lstStyle/>
        <a:p>
          <a:endParaRPr lang="en-US"/>
        </a:p>
      </dgm:t>
    </dgm:pt>
    <dgm:pt modelId="{B960A6B4-C92D-4D9A-B91F-2E3DCE29A324}" type="sibTrans" cxnId="{2F7DAC37-3ED0-48C5-A795-C2E6A66C47B8}">
      <dgm:prSet/>
      <dgm:spPr/>
      <dgm:t>
        <a:bodyPr/>
        <a:lstStyle/>
        <a:p>
          <a:endParaRPr lang="en-US"/>
        </a:p>
      </dgm:t>
    </dgm:pt>
    <dgm:pt modelId="{67B69AC5-3C26-4D66-8C0C-0A7EBF8F9134}">
      <dgm:prSet/>
      <dgm:spPr/>
      <dgm:t>
        <a:bodyPr/>
        <a:lstStyle/>
        <a:p>
          <a:r>
            <a:rPr lang="en-US" u="sng">
              <a:hlinkClick xmlns:r="http://schemas.openxmlformats.org/officeDocument/2006/relationships" r:id="rId78"/>
            </a:rPr>
            <a:t>Arcangelo Corelli</a:t>
          </a:r>
          <a:r>
            <a:rPr lang="en-US"/>
            <a:t> – </a:t>
          </a:r>
          <a:r>
            <a:rPr lang="en-US" u="sng">
              <a:hlinkClick xmlns:r="http://schemas.openxmlformats.org/officeDocument/2006/relationships" r:id="rId79"/>
            </a:rPr>
            <a:t>Concerto Grosso No. 8 in G Minor</a:t>
          </a:r>
          <a:r>
            <a:rPr lang="en-US"/>
            <a:t>, Op. 6: "Christmas Concerto": Allegro</a:t>
          </a:r>
        </a:p>
      </dgm:t>
    </dgm:pt>
    <dgm:pt modelId="{87C857A8-7416-4AB5-B467-153D358249F6}" type="parTrans" cxnId="{EE1E6576-56E6-4E76-AD79-A9C9AD0E45AC}">
      <dgm:prSet/>
      <dgm:spPr/>
      <dgm:t>
        <a:bodyPr/>
        <a:lstStyle/>
        <a:p>
          <a:endParaRPr lang="en-US"/>
        </a:p>
      </dgm:t>
    </dgm:pt>
    <dgm:pt modelId="{22323D66-A30F-4932-AFC5-17BC87445258}" type="sibTrans" cxnId="{EE1E6576-56E6-4E76-AD79-A9C9AD0E45AC}">
      <dgm:prSet/>
      <dgm:spPr/>
      <dgm:t>
        <a:bodyPr/>
        <a:lstStyle/>
        <a:p>
          <a:endParaRPr lang="en-US"/>
        </a:p>
      </dgm:t>
    </dgm:pt>
    <dgm:pt modelId="{A6BBCD97-F8EA-43FC-9C56-5E708F0E440B}">
      <dgm:prSet/>
      <dgm:spPr/>
      <dgm:t>
        <a:bodyPr/>
        <a:lstStyle/>
        <a:p>
          <a:r>
            <a:rPr lang="en-US" u="sng">
              <a:hlinkClick xmlns:r="http://schemas.openxmlformats.org/officeDocument/2006/relationships" r:id="rId80"/>
            </a:rPr>
            <a:t>Sergei Rachmaninoff</a:t>
          </a:r>
          <a:r>
            <a:rPr lang="en-US"/>
            <a:t> – </a:t>
          </a:r>
          <a:r>
            <a:rPr lang="en-US" u="sng">
              <a:hlinkClick xmlns:r="http://schemas.openxmlformats.org/officeDocument/2006/relationships" r:id="rId81"/>
            </a:rPr>
            <a:t>Vocalise</a:t>
          </a:r>
          <a:r>
            <a:rPr lang="en-US"/>
            <a:t>, Op. 34</a:t>
          </a:r>
        </a:p>
      </dgm:t>
    </dgm:pt>
    <dgm:pt modelId="{6F255C73-8B03-4A5A-BBC7-B4B891421942}" type="parTrans" cxnId="{0C4BDBBB-EDC0-445D-98AA-EBB8665113DA}">
      <dgm:prSet/>
      <dgm:spPr/>
      <dgm:t>
        <a:bodyPr/>
        <a:lstStyle/>
        <a:p>
          <a:endParaRPr lang="en-US"/>
        </a:p>
      </dgm:t>
    </dgm:pt>
    <dgm:pt modelId="{42B92269-78F6-4F24-99A5-33BB68DFCF32}" type="sibTrans" cxnId="{0C4BDBBB-EDC0-445D-98AA-EBB8665113DA}">
      <dgm:prSet/>
      <dgm:spPr/>
      <dgm:t>
        <a:bodyPr/>
        <a:lstStyle/>
        <a:p>
          <a:endParaRPr lang="en-US"/>
        </a:p>
      </dgm:t>
    </dgm:pt>
    <dgm:pt modelId="{512CD8E9-0942-43B8-BE1A-19A51944905B}">
      <dgm:prSet/>
      <dgm:spPr/>
      <dgm:t>
        <a:bodyPr/>
        <a:lstStyle/>
        <a:p>
          <a:r>
            <a:rPr lang="en-US" u="sng">
              <a:hlinkClick xmlns:r="http://schemas.openxmlformats.org/officeDocument/2006/relationships" r:id="rId23"/>
            </a:rPr>
            <a:t>Giuseppe Verdi</a:t>
          </a:r>
          <a:r>
            <a:rPr lang="en-US"/>
            <a:t> – </a:t>
          </a:r>
          <a:r>
            <a:rPr lang="en-US" u="sng">
              <a:hlinkClick xmlns:r="http://schemas.openxmlformats.org/officeDocument/2006/relationships" r:id="rId82"/>
            </a:rPr>
            <a:t>Messa Da Requiem</a:t>
          </a:r>
          <a:r>
            <a:rPr lang="en-US"/>
            <a:t>: Dies Irae – Tuba Mirum</a:t>
          </a:r>
        </a:p>
      </dgm:t>
    </dgm:pt>
    <dgm:pt modelId="{B552FB51-8FB2-46B5-9EC6-2BFD74CD7411}" type="parTrans" cxnId="{88910CCA-0409-4A29-9253-46A3FEBD9B9A}">
      <dgm:prSet/>
      <dgm:spPr/>
      <dgm:t>
        <a:bodyPr/>
        <a:lstStyle/>
        <a:p>
          <a:endParaRPr lang="en-US"/>
        </a:p>
      </dgm:t>
    </dgm:pt>
    <dgm:pt modelId="{62D5853C-CDD0-4055-B434-3D3553B842AE}" type="sibTrans" cxnId="{88910CCA-0409-4A29-9253-46A3FEBD9B9A}">
      <dgm:prSet/>
      <dgm:spPr/>
      <dgm:t>
        <a:bodyPr/>
        <a:lstStyle/>
        <a:p>
          <a:endParaRPr lang="en-US"/>
        </a:p>
      </dgm:t>
    </dgm:pt>
    <dgm:pt modelId="{2EC3C447-2580-45F8-B5BD-4621D5A07B20}">
      <dgm:prSet/>
      <dgm:spPr/>
      <dgm:t>
        <a:bodyPr/>
        <a:lstStyle/>
        <a:p>
          <a:r>
            <a:rPr lang="en-US" u="sng" dirty="0">
              <a:hlinkClick xmlns:r="http://schemas.openxmlformats.org/officeDocument/2006/relationships" r:id="rId83"/>
            </a:rPr>
            <a:t>Gustav Mahler</a:t>
          </a:r>
          <a:r>
            <a:rPr lang="en-US" dirty="0"/>
            <a:t> – </a:t>
          </a:r>
          <a:r>
            <a:rPr lang="en-US" u="sng" dirty="0">
              <a:hlinkClick xmlns:r="http://schemas.openxmlformats.org/officeDocument/2006/relationships" r:id="rId84"/>
            </a:rPr>
            <a:t>Symphony No. 5</a:t>
          </a:r>
          <a:r>
            <a:rPr lang="en-US" dirty="0"/>
            <a:t>: Adagietto</a:t>
          </a:r>
        </a:p>
      </dgm:t>
    </dgm:pt>
    <dgm:pt modelId="{F1D75A42-E4E4-4AED-8AAE-F6D1AAD23803}" type="parTrans" cxnId="{C1E9676D-B495-460F-A9D8-F6D2C491C3ED}">
      <dgm:prSet/>
      <dgm:spPr/>
      <dgm:t>
        <a:bodyPr/>
        <a:lstStyle/>
        <a:p>
          <a:endParaRPr lang="en-US"/>
        </a:p>
      </dgm:t>
    </dgm:pt>
    <dgm:pt modelId="{FF27F5BA-4EC1-4C2E-BCA1-2624B47A33A3}" type="sibTrans" cxnId="{C1E9676D-B495-460F-A9D8-F6D2C491C3ED}">
      <dgm:prSet/>
      <dgm:spPr/>
      <dgm:t>
        <a:bodyPr/>
        <a:lstStyle/>
        <a:p>
          <a:endParaRPr lang="en-US"/>
        </a:p>
      </dgm:t>
    </dgm:pt>
    <dgm:pt modelId="{11B4CB34-C1D2-4992-94A9-B9E61059E0BE}">
      <dgm:prSet/>
      <dgm:spPr/>
      <dgm:t>
        <a:bodyPr/>
        <a:lstStyle/>
        <a:p>
          <a:endParaRPr lang="en-US"/>
        </a:p>
      </dgm:t>
    </dgm:pt>
    <dgm:pt modelId="{2CAD6B17-7545-44CE-87D0-6549F7403FBB}" type="parTrans" cxnId="{B6D0CBED-B86E-43C0-B78D-D0B50E261BC3}">
      <dgm:prSet/>
      <dgm:spPr/>
      <dgm:t>
        <a:bodyPr/>
        <a:lstStyle/>
        <a:p>
          <a:endParaRPr lang="en-US"/>
        </a:p>
      </dgm:t>
    </dgm:pt>
    <dgm:pt modelId="{485F5B32-6C03-44A2-8B69-1259EE472434}" type="sibTrans" cxnId="{B6D0CBED-B86E-43C0-B78D-D0B50E261BC3}">
      <dgm:prSet/>
      <dgm:spPr/>
      <dgm:t>
        <a:bodyPr/>
        <a:lstStyle/>
        <a:p>
          <a:endParaRPr lang="en-US"/>
        </a:p>
      </dgm:t>
    </dgm:pt>
    <dgm:pt modelId="{D8E1CE49-9F09-46A4-8615-D7BFA4F67227}" type="pres">
      <dgm:prSet presAssocID="{67F4DBC7-DAF7-4041-90E6-0CB09C05AFAC}" presName="Name0" presStyleCnt="0">
        <dgm:presLayoutVars>
          <dgm:dir/>
          <dgm:animLvl val="lvl"/>
          <dgm:resizeHandles val="exact"/>
        </dgm:presLayoutVars>
      </dgm:prSet>
      <dgm:spPr/>
      <dgm:t>
        <a:bodyPr/>
        <a:lstStyle/>
        <a:p>
          <a:endParaRPr lang="en-US"/>
        </a:p>
      </dgm:t>
    </dgm:pt>
    <dgm:pt modelId="{68479D8F-9DC9-433A-86C6-5D42DC8614DD}" type="pres">
      <dgm:prSet presAssocID="{CB0BD1FF-B38C-442F-9B2B-8797B8C23121}" presName="linNode" presStyleCnt="0"/>
      <dgm:spPr/>
    </dgm:pt>
    <dgm:pt modelId="{CD73E6A0-C999-4C15-A151-4E2F3DBD052B}" type="pres">
      <dgm:prSet presAssocID="{CB0BD1FF-B38C-442F-9B2B-8797B8C23121}" presName="parentText" presStyleLbl="node1" presStyleIdx="0" presStyleCnt="51">
        <dgm:presLayoutVars>
          <dgm:chMax val="1"/>
          <dgm:bulletEnabled val="1"/>
        </dgm:presLayoutVars>
      </dgm:prSet>
      <dgm:spPr/>
      <dgm:t>
        <a:bodyPr/>
        <a:lstStyle/>
        <a:p>
          <a:endParaRPr lang="en-US"/>
        </a:p>
      </dgm:t>
    </dgm:pt>
    <dgm:pt modelId="{AF00E475-0082-48D3-AC3B-FE3B52F90ABF}" type="pres">
      <dgm:prSet presAssocID="{F25AC0D1-A260-40B9-8E70-60DA08D215CE}" presName="sp" presStyleCnt="0"/>
      <dgm:spPr/>
    </dgm:pt>
    <dgm:pt modelId="{4B46D090-326B-4543-BA5D-92D518F624B1}" type="pres">
      <dgm:prSet presAssocID="{9A183B0E-485E-4AB9-98E7-2314FBD8B5A8}" presName="linNode" presStyleCnt="0"/>
      <dgm:spPr/>
    </dgm:pt>
    <dgm:pt modelId="{B4F148C9-1D83-4221-8085-9FF14746C7A8}" type="pres">
      <dgm:prSet presAssocID="{9A183B0E-485E-4AB9-98E7-2314FBD8B5A8}" presName="parentText" presStyleLbl="node1" presStyleIdx="1" presStyleCnt="51">
        <dgm:presLayoutVars>
          <dgm:chMax val="1"/>
          <dgm:bulletEnabled val="1"/>
        </dgm:presLayoutVars>
      </dgm:prSet>
      <dgm:spPr/>
      <dgm:t>
        <a:bodyPr/>
        <a:lstStyle/>
        <a:p>
          <a:endParaRPr lang="en-US"/>
        </a:p>
      </dgm:t>
    </dgm:pt>
    <dgm:pt modelId="{1105EB57-E5E6-46ED-9E80-A1FA63D994FB}" type="pres">
      <dgm:prSet presAssocID="{BA05C9D8-55B6-42CF-93DE-AF98838B4C91}" presName="sp" presStyleCnt="0"/>
      <dgm:spPr/>
    </dgm:pt>
    <dgm:pt modelId="{26200DC1-0D53-45FA-941F-C833C4764529}" type="pres">
      <dgm:prSet presAssocID="{5A2CB9A7-0F28-4036-A6BF-9090BDD524AE}" presName="linNode" presStyleCnt="0"/>
      <dgm:spPr/>
    </dgm:pt>
    <dgm:pt modelId="{6C2E6033-449F-4B0D-B1EA-CC9F719DB5CC}" type="pres">
      <dgm:prSet presAssocID="{5A2CB9A7-0F28-4036-A6BF-9090BDD524AE}" presName="parentText" presStyleLbl="node1" presStyleIdx="2" presStyleCnt="51">
        <dgm:presLayoutVars>
          <dgm:chMax val="1"/>
          <dgm:bulletEnabled val="1"/>
        </dgm:presLayoutVars>
      </dgm:prSet>
      <dgm:spPr/>
      <dgm:t>
        <a:bodyPr/>
        <a:lstStyle/>
        <a:p>
          <a:endParaRPr lang="en-US"/>
        </a:p>
      </dgm:t>
    </dgm:pt>
    <dgm:pt modelId="{F9CD230A-4D80-46FA-909E-FE8AFD9675F2}" type="pres">
      <dgm:prSet presAssocID="{FFB0DD19-3A7F-4BA2-8F73-EF20C2743DED}" presName="sp" presStyleCnt="0"/>
      <dgm:spPr/>
    </dgm:pt>
    <dgm:pt modelId="{69A8BCDD-2A77-4C7B-A5D3-565E6E21ABDB}" type="pres">
      <dgm:prSet presAssocID="{1AE414B3-92FA-41B3-A36D-D1B2083EABF5}" presName="linNode" presStyleCnt="0"/>
      <dgm:spPr/>
    </dgm:pt>
    <dgm:pt modelId="{C93D4593-F9F0-411C-8F6C-7D926E798597}" type="pres">
      <dgm:prSet presAssocID="{1AE414B3-92FA-41B3-A36D-D1B2083EABF5}" presName="parentText" presStyleLbl="node1" presStyleIdx="3" presStyleCnt="51">
        <dgm:presLayoutVars>
          <dgm:chMax val="1"/>
          <dgm:bulletEnabled val="1"/>
        </dgm:presLayoutVars>
      </dgm:prSet>
      <dgm:spPr/>
      <dgm:t>
        <a:bodyPr/>
        <a:lstStyle/>
        <a:p>
          <a:endParaRPr lang="en-US"/>
        </a:p>
      </dgm:t>
    </dgm:pt>
    <dgm:pt modelId="{BB998059-96FA-4CBF-A1C8-23F8623B0164}" type="pres">
      <dgm:prSet presAssocID="{7C0C4285-5FAC-41CB-B444-9708EE66DAE5}" presName="sp" presStyleCnt="0"/>
      <dgm:spPr/>
    </dgm:pt>
    <dgm:pt modelId="{F1B77C29-D75A-4540-93CA-74CA8028412C}" type="pres">
      <dgm:prSet presAssocID="{4A83B6F8-AE05-4DA3-9AEA-C4CE90A18034}" presName="linNode" presStyleCnt="0"/>
      <dgm:spPr/>
    </dgm:pt>
    <dgm:pt modelId="{517E8F74-3DF0-43C1-BAD7-9E758BC1F7C8}" type="pres">
      <dgm:prSet presAssocID="{4A83B6F8-AE05-4DA3-9AEA-C4CE90A18034}" presName="parentText" presStyleLbl="node1" presStyleIdx="4" presStyleCnt="51">
        <dgm:presLayoutVars>
          <dgm:chMax val="1"/>
          <dgm:bulletEnabled val="1"/>
        </dgm:presLayoutVars>
      </dgm:prSet>
      <dgm:spPr/>
      <dgm:t>
        <a:bodyPr/>
        <a:lstStyle/>
        <a:p>
          <a:endParaRPr lang="en-US"/>
        </a:p>
      </dgm:t>
    </dgm:pt>
    <dgm:pt modelId="{A52C57EB-7A39-47D3-8BA2-B8B5A05E811B}" type="pres">
      <dgm:prSet presAssocID="{A147670C-6259-45BE-8711-4F8AC3B272B9}" presName="sp" presStyleCnt="0"/>
      <dgm:spPr/>
    </dgm:pt>
    <dgm:pt modelId="{599E57D2-9DA0-48B2-8288-FE289F10346A}" type="pres">
      <dgm:prSet presAssocID="{751E9A80-C63A-4F81-B2EE-1173A8D9E903}" presName="linNode" presStyleCnt="0"/>
      <dgm:spPr/>
    </dgm:pt>
    <dgm:pt modelId="{647A518C-E629-4B93-8371-E8CAFAE70615}" type="pres">
      <dgm:prSet presAssocID="{751E9A80-C63A-4F81-B2EE-1173A8D9E903}" presName="parentText" presStyleLbl="node1" presStyleIdx="5" presStyleCnt="51">
        <dgm:presLayoutVars>
          <dgm:chMax val="1"/>
          <dgm:bulletEnabled val="1"/>
        </dgm:presLayoutVars>
      </dgm:prSet>
      <dgm:spPr/>
      <dgm:t>
        <a:bodyPr/>
        <a:lstStyle/>
        <a:p>
          <a:endParaRPr lang="en-US"/>
        </a:p>
      </dgm:t>
    </dgm:pt>
    <dgm:pt modelId="{CEF4B433-CABA-4E1D-AA7F-3CB4F0BD6112}" type="pres">
      <dgm:prSet presAssocID="{8EC7FFDB-D15E-4CA1-828E-457420E9217E}" presName="sp" presStyleCnt="0"/>
      <dgm:spPr/>
    </dgm:pt>
    <dgm:pt modelId="{19AE1B49-D18E-448F-BB82-61D36A50D368}" type="pres">
      <dgm:prSet presAssocID="{45073316-CC2C-469E-9EE2-422A4609A957}" presName="linNode" presStyleCnt="0"/>
      <dgm:spPr/>
    </dgm:pt>
    <dgm:pt modelId="{B9A6D556-4CC1-4AC7-BF56-C87E82A2EB85}" type="pres">
      <dgm:prSet presAssocID="{45073316-CC2C-469E-9EE2-422A4609A957}" presName="parentText" presStyleLbl="node1" presStyleIdx="6" presStyleCnt="51">
        <dgm:presLayoutVars>
          <dgm:chMax val="1"/>
          <dgm:bulletEnabled val="1"/>
        </dgm:presLayoutVars>
      </dgm:prSet>
      <dgm:spPr/>
      <dgm:t>
        <a:bodyPr/>
        <a:lstStyle/>
        <a:p>
          <a:endParaRPr lang="en-US"/>
        </a:p>
      </dgm:t>
    </dgm:pt>
    <dgm:pt modelId="{88932E36-C49B-4C61-BA2F-57D76EC0B7DD}" type="pres">
      <dgm:prSet presAssocID="{0DDA37C0-3EBD-4FFE-954F-E43C9C7DC874}" presName="sp" presStyleCnt="0"/>
      <dgm:spPr/>
    </dgm:pt>
    <dgm:pt modelId="{1CA34B32-6BBE-4654-821C-3B817F274C98}" type="pres">
      <dgm:prSet presAssocID="{713E7305-926B-4538-A032-041C65EF60F7}" presName="linNode" presStyleCnt="0"/>
      <dgm:spPr/>
    </dgm:pt>
    <dgm:pt modelId="{68D947AA-450E-4A4C-B115-9F4125509EDD}" type="pres">
      <dgm:prSet presAssocID="{713E7305-926B-4538-A032-041C65EF60F7}" presName="parentText" presStyleLbl="node1" presStyleIdx="7" presStyleCnt="51">
        <dgm:presLayoutVars>
          <dgm:chMax val="1"/>
          <dgm:bulletEnabled val="1"/>
        </dgm:presLayoutVars>
      </dgm:prSet>
      <dgm:spPr/>
      <dgm:t>
        <a:bodyPr/>
        <a:lstStyle/>
        <a:p>
          <a:endParaRPr lang="en-US"/>
        </a:p>
      </dgm:t>
    </dgm:pt>
    <dgm:pt modelId="{3DEABD06-2251-415D-9D2A-C12D8BC3D40E}" type="pres">
      <dgm:prSet presAssocID="{1CF33AF9-7306-4B29-88EC-5E9C9637C58D}" presName="sp" presStyleCnt="0"/>
      <dgm:spPr/>
    </dgm:pt>
    <dgm:pt modelId="{F791031D-C750-4D98-A700-B6ED1BAEBF01}" type="pres">
      <dgm:prSet presAssocID="{36906199-4602-4EBA-9347-A6823585CF81}" presName="linNode" presStyleCnt="0"/>
      <dgm:spPr/>
    </dgm:pt>
    <dgm:pt modelId="{E9A5133F-131F-4B08-9E26-8E16E4B1F936}" type="pres">
      <dgm:prSet presAssocID="{36906199-4602-4EBA-9347-A6823585CF81}" presName="parentText" presStyleLbl="node1" presStyleIdx="8" presStyleCnt="51">
        <dgm:presLayoutVars>
          <dgm:chMax val="1"/>
          <dgm:bulletEnabled val="1"/>
        </dgm:presLayoutVars>
      </dgm:prSet>
      <dgm:spPr/>
      <dgm:t>
        <a:bodyPr/>
        <a:lstStyle/>
        <a:p>
          <a:endParaRPr lang="en-US"/>
        </a:p>
      </dgm:t>
    </dgm:pt>
    <dgm:pt modelId="{7CAFE817-3D80-4241-AF53-B6CD70EBE056}" type="pres">
      <dgm:prSet presAssocID="{323695BC-CE17-415C-9721-B71BE8970FC7}" presName="sp" presStyleCnt="0"/>
      <dgm:spPr/>
    </dgm:pt>
    <dgm:pt modelId="{8CC2E928-9F90-4D31-A4EF-33E4BA1B8A65}" type="pres">
      <dgm:prSet presAssocID="{3C7BF167-F85E-43B2-8F9B-9239A45C98FC}" presName="linNode" presStyleCnt="0"/>
      <dgm:spPr/>
    </dgm:pt>
    <dgm:pt modelId="{EA74347F-8F65-4FAB-AA77-3CFE2A861701}" type="pres">
      <dgm:prSet presAssocID="{3C7BF167-F85E-43B2-8F9B-9239A45C98FC}" presName="parentText" presStyleLbl="node1" presStyleIdx="9" presStyleCnt="51">
        <dgm:presLayoutVars>
          <dgm:chMax val="1"/>
          <dgm:bulletEnabled val="1"/>
        </dgm:presLayoutVars>
      </dgm:prSet>
      <dgm:spPr/>
      <dgm:t>
        <a:bodyPr/>
        <a:lstStyle/>
        <a:p>
          <a:endParaRPr lang="en-US"/>
        </a:p>
      </dgm:t>
    </dgm:pt>
    <dgm:pt modelId="{B9864282-33CE-433C-A92B-ABCF7B4699F3}" type="pres">
      <dgm:prSet presAssocID="{C32AFE16-60EC-4F8B-B152-3EEE98F45173}" presName="sp" presStyleCnt="0"/>
      <dgm:spPr/>
    </dgm:pt>
    <dgm:pt modelId="{ECF96B2F-2B62-40D3-865B-A19964B36A13}" type="pres">
      <dgm:prSet presAssocID="{3FC9C4B6-EE67-4714-A3F6-6723E39B0521}" presName="linNode" presStyleCnt="0"/>
      <dgm:spPr/>
    </dgm:pt>
    <dgm:pt modelId="{EF38FD26-B88E-4585-B591-753A637592C0}" type="pres">
      <dgm:prSet presAssocID="{3FC9C4B6-EE67-4714-A3F6-6723E39B0521}" presName="parentText" presStyleLbl="node1" presStyleIdx="10" presStyleCnt="51">
        <dgm:presLayoutVars>
          <dgm:chMax val="1"/>
          <dgm:bulletEnabled val="1"/>
        </dgm:presLayoutVars>
      </dgm:prSet>
      <dgm:spPr/>
      <dgm:t>
        <a:bodyPr/>
        <a:lstStyle/>
        <a:p>
          <a:endParaRPr lang="en-US"/>
        </a:p>
      </dgm:t>
    </dgm:pt>
    <dgm:pt modelId="{3637CA86-ADA9-4005-AC8A-35F96C91890B}" type="pres">
      <dgm:prSet presAssocID="{9619D0F5-2D99-4C37-B3FA-D80242D1E323}" presName="sp" presStyleCnt="0"/>
      <dgm:spPr/>
    </dgm:pt>
    <dgm:pt modelId="{DFA77B98-6A48-43DB-9E80-78C542970FC9}" type="pres">
      <dgm:prSet presAssocID="{2792598E-12AE-40A4-82CC-4EB5B7245EFB}" presName="linNode" presStyleCnt="0"/>
      <dgm:spPr/>
    </dgm:pt>
    <dgm:pt modelId="{251FF006-695E-4531-8490-035A55773AF2}" type="pres">
      <dgm:prSet presAssocID="{2792598E-12AE-40A4-82CC-4EB5B7245EFB}" presName="parentText" presStyleLbl="node1" presStyleIdx="11" presStyleCnt="51">
        <dgm:presLayoutVars>
          <dgm:chMax val="1"/>
          <dgm:bulletEnabled val="1"/>
        </dgm:presLayoutVars>
      </dgm:prSet>
      <dgm:spPr/>
      <dgm:t>
        <a:bodyPr/>
        <a:lstStyle/>
        <a:p>
          <a:endParaRPr lang="en-US"/>
        </a:p>
      </dgm:t>
    </dgm:pt>
    <dgm:pt modelId="{37B67253-0CF6-48F3-9120-1AB21EAC1C80}" type="pres">
      <dgm:prSet presAssocID="{37F24B6F-ADA6-44FF-BF0D-BEAB74A09676}" presName="sp" presStyleCnt="0"/>
      <dgm:spPr/>
    </dgm:pt>
    <dgm:pt modelId="{1BF3BBF2-D5A4-42A2-BF62-420AA7279DE2}" type="pres">
      <dgm:prSet presAssocID="{F53817D2-CF48-407E-A26D-86E206C03507}" presName="linNode" presStyleCnt="0"/>
      <dgm:spPr/>
    </dgm:pt>
    <dgm:pt modelId="{91D3DAAA-B06A-4BE0-9934-A525E6842549}" type="pres">
      <dgm:prSet presAssocID="{F53817D2-CF48-407E-A26D-86E206C03507}" presName="parentText" presStyleLbl="node1" presStyleIdx="12" presStyleCnt="51">
        <dgm:presLayoutVars>
          <dgm:chMax val="1"/>
          <dgm:bulletEnabled val="1"/>
        </dgm:presLayoutVars>
      </dgm:prSet>
      <dgm:spPr/>
      <dgm:t>
        <a:bodyPr/>
        <a:lstStyle/>
        <a:p>
          <a:endParaRPr lang="en-US"/>
        </a:p>
      </dgm:t>
    </dgm:pt>
    <dgm:pt modelId="{D5524D38-BAC0-4802-9104-3DF496376679}" type="pres">
      <dgm:prSet presAssocID="{F320CAD2-195B-40B8-9A99-ABC4CE22DF97}" presName="sp" presStyleCnt="0"/>
      <dgm:spPr/>
    </dgm:pt>
    <dgm:pt modelId="{D5952FA7-2D19-4B1F-A970-87557356479C}" type="pres">
      <dgm:prSet presAssocID="{3DEB821C-8352-491D-B7C4-4CAC2EC4AD59}" presName="linNode" presStyleCnt="0"/>
      <dgm:spPr/>
    </dgm:pt>
    <dgm:pt modelId="{6B4D06F0-64B3-4C70-A069-AE4F67FB9C7E}" type="pres">
      <dgm:prSet presAssocID="{3DEB821C-8352-491D-B7C4-4CAC2EC4AD59}" presName="parentText" presStyleLbl="node1" presStyleIdx="13" presStyleCnt="51">
        <dgm:presLayoutVars>
          <dgm:chMax val="1"/>
          <dgm:bulletEnabled val="1"/>
        </dgm:presLayoutVars>
      </dgm:prSet>
      <dgm:spPr/>
      <dgm:t>
        <a:bodyPr/>
        <a:lstStyle/>
        <a:p>
          <a:endParaRPr lang="en-US"/>
        </a:p>
      </dgm:t>
    </dgm:pt>
    <dgm:pt modelId="{0D4AC499-86A8-4439-8EDF-A72147778ECD}" type="pres">
      <dgm:prSet presAssocID="{BF2D1EA7-F71C-49BC-A4F5-A66D28202295}" presName="sp" presStyleCnt="0"/>
      <dgm:spPr/>
    </dgm:pt>
    <dgm:pt modelId="{66CCFD11-F88D-49DB-BD1C-A799D445AF35}" type="pres">
      <dgm:prSet presAssocID="{3088704A-D26C-4D43-867B-4D2D37A4126B}" presName="linNode" presStyleCnt="0"/>
      <dgm:spPr/>
    </dgm:pt>
    <dgm:pt modelId="{3E250221-DC77-4BD3-BE4F-2FCD74DAA429}" type="pres">
      <dgm:prSet presAssocID="{3088704A-D26C-4D43-867B-4D2D37A4126B}" presName="parentText" presStyleLbl="node1" presStyleIdx="14" presStyleCnt="51">
        <dgm:presLayoutVars>
          <dgm:chMax val="1"/>
          <dgm:bulletEnabled val="1"/>
        </dgm:presLayoutVars>
      </dgm:prSet>
      <dgm:spPr/>
      <dgm:t>
        <a:bodyPr/>
        <a:lstStyle/>
        <a:p>
          <a:endParaRPr lang="en-US"/>
        </a:p>
      </dgm:t>
    </dgm:pt>
    <dgm:pt modelId="{7EA74074-5426-46DE-9BA3-AA2C5E939344}" type="pres">
      <dgm:prSet presAssocID="{12B55665-868C-4136-930B-E8974B89DC83}" presName="sp" presStyleCnt="0"/>
      <dgm:spPr/>
    </dgm:pt>
    <dgm:pt modelId="{65F36A97-F380-464A-80F4-35677AB083C2}" type="pres">
      <dgm:prSet presAssocID="{F7BBF8C8-C09C-4A58-B130-A09B5DB3B9DA}" presName="linNode" presStyleCnt="0"/>
      <dgm:spPr/>
    </dgm:pt>
    <dgm:pt modelId="{B1AF009B-2D7E-4F10-A368-AC7743F80F9C}" type="pres">
      <dgm:prSet presAssocID="{F7BBF8C8-C09C-4A58-B130-A09B5DB3B9DA}" presName="parentText" presStyleLbl="node1" presStyleIdx="15" presStyleCnt="51">
        <dgm:presLayoutVars>
          <dgm:chMax val="1"/>
          <dgm:bulletEnabled val="1"/>
        </dgm:presLayoutVars>
      </dgm:prSet>
      <dgm:spPr/>
      <dgm:t>
        <a:bodyPr/>
        <a:lstStyle/>
        <a:p>
          <a:endParaRPr lang="en-US"/>
        </a:p>
      </dgm:t>
    </dgm:pt>
    <dgm:pt modelId="{4453001D-ECF4-44C3-BCA1-0E304C6F1F13}" type="pres">
      <dgm:prSet presAssocID="{5B7EE20A-4C6A-4B27-9714-837420AB5110}" presName="sp" presStyleCnt="0"/>
      <dgm:spPr/>
    </dgm:pt>
    <dgm:pt modelId="{2948B99A-12FC-4D4E-A719-7FA94CFFBE3C}" type="pres">
      <dgm:prSet presAssocID="{FCA81144-A6AA-4A43-ACEB-F86C88B8503B}" presName="linNode" presStyleCnt="0"/>
      <dgm:spPr/>
    </dgm:pt>
    <dgm:pt modelId="{E9BB3350-763E-4900-A74A-45FE2112673E}" type="pres">
      <dgm:prSet presAssocID="{FCA81144-A6AA-4A43-ACEB-F86C88B8503B}" presName="parentText" presStyleLbl="node1" presStyleIdx="16" presStyleCnt="51">
        <dgm:presLayoutVars>
          <dgm:chMax val="1"/>
          <dgm:bulletEnabled val="1"/>
        </dgm:presLayoutVars>
      </dgm:prSet>
      <dgm:spPr/>
      <dgm:t>
        <a:bodyPr/>
        <a:lstStyle/>
        <a:p>
          <a:endParaRPr lang="en-US"/>
        </a:p>
      </dgm:t>
    </dgm:pt>
    <dgm:pt modelId="{4A7D58D4-95B4-4EB0-8790-5748D8370671}" type="pres">
      <dgm:prSet presAssocID="{0BCCAEBE-403A-4A09-BECF-CB9920915C7A}" presName="sp" presStyleCnt="0"/>
      <dgm:spPr/>
    </dgm:pt>
    <dgm:pt modelId="{9ACC8E5C-38AC-4347-8CA3-85CC293CAA19}" type="pres">
      <dgm:prSet presAssocID="{B08BBF84-A066-49DD-B4F7-988BEFD7ACEA}" presName="linNode" presStyleCnt="0"/>
      <dgm:spPr/>
    </dgm:pt>
    <dgm:pt modelId="{741D4A0A-5A9C-4D43-A06E-1A3E7E7DBE0C}" type="pres">
      <dgm:prSet presAssocID="{B08BBF84-A066-49DD-B4F7-988BEFD7ACEA}" presName="parentText" presStyleLbl="node1" presStyleIdx="17" presStyleCnt="51">
        <dgm:presLayoutVars>
          <dgm:chMax val="1"/>
          <dgm:bulletEnabled val="1"/>
        </dgm:presLayoutVars>
      </dgm:prSet>
      <dgm:spPr/>
      <dgm:t>
        <a:bodyPr/>
        <a:lstStyle/>
        <a:p>
          <a:endParaRPr lang="en-US"/>
        </a:p>
      </dgm:t>
    </dgm:pt>
    <dgm:pt modelId="{90D1CEF0-DAEA-47AA-8911-FD8E35709A95}" type="pres">
      <dgm:prSet presAssocID="{9B0EF7FD-761D-4C0D-BE7E-1B49D924237E}" presName="sp" presStyleCnt="0"/>
      <dgm:spPr/>
    </dgm:pt>
    <dgm:pt modelId="{E5BEB23D-2DEC-4EF4-9407-6856ADB3CFD0}" type="pres">
      <dgm:prSet presAssocID="{DABDC65C-DAA5-469A-A7C3-468F5DE6CEE0}" presName="linNode" presStyleCnt="0"/>
      <dgm:spPr/>
    </dgm:pt>
    <dgm:pt modelId="{41E3538E-7872-44AF-8CD5-45EC9EB428EB}" type="pres">
      <dgm:prSet presAssocID="{DABDC65C-DAA5-469A-A7C3-468F5DE6CEE0}" presName="parentText" presStyleLbl="node1" presStyleIdx="18" presStyleCnt="51">
        <dgm:presLayoutVars>
          <dgm:chMax val="1"/>
          <dgm:bulletEnabled val="1"/>
        </dgm:presLayoutVars>
      </dgm:prSet>
      <dgm:spPr/>
      <dgm:t>
        <a:bodyPr/>
        <a:lstStyle/>
        <a:p>
          <a:endParaRPr lang="en-US"/>
        </a:p>
      </dgm:t>
    </dgm:pt>
    <dgm:pt modelId="{7A070FE1-A692-4494-ACFE-88CB80123850}" type="pres">
      <dgm:prSet presAssocID="{34EE75B7-684E-4B26-A292-D1C89F3680D1}" presName="sp" presStyleCnt="0"/>
      <dgm:spPr/>
    </dgm:pt>
    <dgm:pt modelId="{7501757A-4B40-4FD5-909E-8CCA7041A39A}" type="pres">
      <dgm:prSet presAssocID="{7993EF11-5D69-462B-88E7-72E8D5A6956F}" presName="linNode" presStyleCnt="0"/>
      <dgm:spPr/>
    </dgm:pt>
    <dgm:pt modelId="{7A0C0FCD-DD4B-4781-B622-E14C78441FC5}" type="pres">
      <dgm:prSet presAssocID="{7993EF11-5D69-462B-88E7-72E8D5A6956F}" presName="parentText" presStyleLbl="node1" presStyleIdx="19" presStyleCnt="51">
        <dgm:presLayoutVars>
          <dgm:chMax val="1"/>
          <dgm:bulletEnabled val="1"/>
        </dgm:presLayoutVars>
      </dgm:prSet>
      <dgm:spPr/>
      <dgm:t>
        <a:bodyPr/>
        <a:lstStyle/>
        <a:p>
          <a:endParaRPr lang="en-US"/>
        </a:p>
      </dgm:t>
    </dgm:pt>
    <dgm:pt modelId="{40A4B998-9C05-452E-B6D5-366041CA45A2}" type="pres">
      <dgm:prSet presAssocID="{7CF13FBB-D0CB-4911-AD32-553D2D75E269}" presName="sp" presStyleCnt="0"/>
      <dgm:spPr/>
    </dgm:pt>
    <dgm:pt modelId="{EC9FF1CD-6065-45BE-862F-4F42BA7AFEB1}" type="pres">
      <dgm:prSet presAssocID="{7302EB90-FABA-4D53-8E9B-392F12A06511}" presName="linNode" presStyleCnt="0"/>
      <dgm:spPr/>
    </dgm:pt>
    <dgm:pt modelId="{3243DF45-741B-47D1-9BC9-3BD632A4919E}" type="pres">
      <dgm:prSet presAssocID="{7302EB90-FABA-4D53-8E9B-392F12A06511}" presName="parentText" presStyleLbl="node1" presStyleIdx="20" presStyleCnt="51">
        <dgm:presLayoutVars>
          <dgm:chMax val="1"/>
          <dgm:bulletEnabled val="1"/>
        </dgm:presLayoutVars>
      </dgm:prSet>
      <dgm:spPr/>
      <dgm:t>
        <a:bodyPr/>
        <a:lstStyle/>
        <a:p>
          <a:endParaRPr lang="en-US"/>
        </a:p>
      </dgm:t>
    </dgm:pt>
    <dgm:pt modelId="{AD0D8241-AA8A-48C1-8216-B92F272E7BB7}" type="pres">
      <dgm:prSet presAssocID="{AF91BF99-5E7D-4421-ADD5-F64BA1E1BFBD}" presName="sp" presStyleCnt="0"/>
      <dgm:spPr/>
    </dgm:pt>
    <dgm:pt modelId="{C1988294-2252-4216-AB42-0401C87485F5}" type="pres">
      <dgm:prSet presAssocID="{99D9FA14-649C-47B4-B36F-4C89E0B4831F}" presName="linNode" presStyleCnt="0"/>
      <dgm:spPr/>
    </dgm:pt>
    <dgm:pt modelId="{D5DF750A-7DAB-4FD1-A0D2-E2D8E1B9C91C}" type="pres">
      <dgm:prSet presAssocID="{99D9FA14-649C-47B4-B36F-4C89E0B4831F}" presName="parentText" presStyleLbl="node1" presStyleIdx="21" presStyleCnt="51">
        <dgm:presLayoutVars>
          <dgm:chMax val="1"/>
          <dgm:bulletEnabled val="1"/>
        </dgm:presLayoutVars>
      </dgm:prSet>
      <dgm:spPr/>
      <dgm:t>
        <a:bodyPr/>
        <a:lstStyle/>
        <a:p>
          <a:endParaRPr lang="en-US"/>
        </a:p>
      </dgm:t>
    </dgm:pt>
    <dgm:pt modelId="{15E59B77-A19E-4C38-9A39-CEB4EA460BFE}" type="pres">
      <dgm:prSet presAssocID="{B91B1DC6-E610-4448-A018-D791E7D0326D}" presName="sp" presStyleCnt="0"/>
      <dgm:spPr/>
    </dgm:pt>
    <dgm:pt modelId="{D9F665DB-DCD8-4D49-A478-3F6AE2A7C81A}" type="pres">
      <dgm:prSet presAssocID="{BFF5DCBA-228F-4CE9-BFD7-2F0DE76167DA}" presName="linNode" presStyleCnt="0"/>
      <dgm:spPr/>
    </dgm:pt>
    <dgm:pt modelId="{6FDBA46C-D130-4C22-BDFB-6E9759D936F6}" type="pres">
      <dgm:prSet presAssocID="{BFF5DCBA-228F-4CE9-BFD7-2F0DE76167DA}" presName="parentText" presStyleLbl="node1" presStyleIdx="22" presStyleCnt="51">
        <dgm:presLayoutVars>
          <dgm:chMax val="1"/>
          <dgm:bulletEnabled val="1"/>
        </dgm:presLayoutVars>
      </dgm:prSet>
      <dgm:spPr/>
      <dgm:t>
        <a:bodyPr/>
        <a:lstStyle/>
        <a:p>
          <a:endParaRPr lang="en-US"/>
        </a:p>
      </dgm:t>
    </dgm:pt>
    <dgm:pt modelId="{20983C02-A26F-424E-96E7-84DF45140631}" type="pres">
      <dgm:prSet presAssocID="{F9C959F0-8FDE-4ABC-A7FA-52798B8F3419}" presName="sp" presStyleCnt="0"/>
      <dgm:spPr/>
    </dgm:pt>
    <dgm:pt modelId="{0D247302-32FE-4301-858F-B26C0744E843}" type="pres">
      <dgm:prSet presAssocID="{DCF9AE0B-C71F-4BD1-8AED-B5B796370980}" presName="linNode" presStyleCnt="0"/>
      <dgm:spPr/>
    </dgm:pt>
    <dgm:pt modelId="{6DA1075B-E82F-4A2A-A971-D4667BADCE1F}" type="pres">
      <dgm:prSet presAssocID="{DCF9AE0B-C71F-4BD1-8AED-B5B796370980}" presName="parentText" presStyleLbl="node1" presStyleIdx="23" presStyleCnt="51">
        <dgm:presLayoutVars>
          <dgm:chMax val="1"/>
          <dgm:bulletEnabled val="1"/>
        </dgm:presLayoutVars>
      </dgm:prSet>
      <dgm:spPr/>
      <dgm:t>
        <a:bodyPr/>
        <a:lstStyle/>
        <a:p>
          <a:endParaRPr lang="en-US"/>
        </a:p>
      </dgm:t>
    </dgm:pt>
    <dgm:pt modelId="{66E805EB-54BC-4824-8E8C-B2F029176163}" type="pres">
      <dgm:prSet presAssocID="{6CF1E1EB-D478-47E9-89BB-83DFB44E0D7F}" presName="sp" presStyleCnt="0"/>
      <dgm:spPr/>
    </dgm:pt>
    <dgm:pt modelId="{1A493795-C3F6-4B65-B245-3088F10DDC22}" type="pres">
      <dgm:prSet presAssocID="{77142E63-1D9A-47D4-A5B1-BDBB09D006F2}" presName="linNode" presStyleCnt="0"/>
      <dgm:spPr/>
    </dgm:pt>
    <dgm:pt modelId="{4FE49249-B243-469A-8D9B-1C5D6698C5C2}" type="pres">
      <dgm:prSet presAssocID="{77142E63-1D9A-47D4-A5B1-BDBB09D006F2}" presName="parentText" presStyleLbl="node1" presStyleIdx="24" presStyleCnt="51">
        <dgm:presLayoutVars>
          <dgm:chMax val="1"/>
          <dgm:bulletEnabled val="1"/>
        </dgm:presLayoutVars>
      </dgm:prSet>
      <dgm:spPr/>
      <dgm:t>
        <a:bodyPr/>
        <a:lstStyle/>
        <a:p>
          <a:endParaRPr lang="en-US"/>
        </a:p>
      </dgm:t>
    </dgm:pt>
    <dgm:pt modelId="{AC52099F-63F9-452B-82A4-065DA3DC7F27}" type="pres">
      <dgm:prSet presAssocID="{8C0A1C50-7BC9-429C-93CC-0307BDF5E81D}" presName="sp" presStyleCnt="0"/>
      <dgm:spPr/>
    </dgm:pt>
    <dgm:pt modelId="{858DEA50-521A-43C4-8AFB-FED979129B25}" type="pres">
      <dgm:prSet presAssocID="{A29C8C66-C2FE-469D-9B9D-6F81FC7CB0AC}" presName="linNode" presStyleCnt="0"/>
      <dgm:spPr/>
    </dgm:pt>
    <dgm:pt modelId="{C7AFE694-200F-4A46-B939-356163CFEB43}" type="pres">
      <dgm:prSet presAssocID="{A29C8C66-C2FE-469D-9B9D-6F81FC7CB0AC}" presName="parentText" presStyleLbl="node1" presStyleIdx="25" presStyleCnt="51">
        <dgm:presLayoutVars>
          <dgm:chMax val="1"/>
          <dgm:bulletEnabled val="1"/>
        </dgm:presLayoutVars>
      </dgm:prSet>
      <dgm:spPr/>
      <dgm:t>
        <a:bodyPr/>
        <a:lstStyle/>
        <a:p>
          <a:endParaRPr lang="en-US"/>
        </a:p>
      </dgm:t>
    </dgm:pt>
    <dgm:pt modelId="{89EDE470-0553-46F4-8079-CE65E66865F9}" type="pres">
      <dgm:prSet presAssocID="{BBD1798F-34F8-4A35-8DC0-DD234966359D}" presName="sp" presStyleCnt="0"/>
      <dgm:spPr/>
    </dgm:pt>
    <dgm:pt modelId="{A8398D30-DC2E-49E5-AED8-57AB30408E36}" type="pres">
      <dgm:prSet presAssocID="{A50603C5-F2E4-4851-8A09-76AC5B12FCF9}" presName="linNode" presStyleCnt="0"/>
      <dgm:spPr/>
    </dgm:pt>
    <dgm:pt modelId="{07DDE205-4A04-4261-AC01-6F058802EFCD}" type="pres">
      <dgm:prSet presAssocID="{A50603C5-F2E4-4851-8A09-76AC5B12FCF9}" presName="parentText" presStyleLbl="node1" presStyleIdx="26" presStyleCnt="51">
        <dgm:presLayoutVars>
          <dgm:chMax val="1"/>
          <dgm:bulletEnabled val="1"/>
        </dgm:presLayoutVars>
      </dgm:prSet>
      <dgm:spPr/>
      <dgm:t>
        <a:bodyPr/>
        <a:lstStyle/>
        <a:p>
          <a:endParaRPr lang="en-US"/>
        </a:p>
      </dgm:t>
    </dgm:pt>
    <dgm:pt modelId="{28C000B6-0F6A-4AE7-887C-7442FF4C8A73}" type="pres">
      <dgm:prSet presAssocID="{62B33E4C-6A95-4BCA-96A8-0379A660A472}" presName="sp" presStyleCnt="0"/>
      <dgm:spPr/>
    </dgm:pt>
    <dgm:pt modelId="{6FFEF702-4C8C-42E8-8303-98A699F773BF}" type="pres">
      <dgm:prSet presAssocID="{428A109F-0355-4530-9668-04F5FCF13E6D}" presName="linNode" presStyleCnt="0"/>
      <dgm:spPr/>
    </dgm:pt>
    <dgm:pt modelId="{ED16C545-4E60-4D6C-A592-89B1B4E99A50}" type="pres">
      <dgm:prSet presAssocID="{428A109F-0355-4530-9668-04F5FCF13E6D}" presName="parentText" presStyleLbl="node1" presStyleIdx="27" presStyleCnt="51">
        <dgm:presLayoutVars>
          <dgm:chMax val="1"/>
          <dgm:bulletEnabled val="1"/>
        </dgm:presLayoutVars>
      </dgm:prSet>
      <dgm:spPr/>
      <dgm:t>
        <a:bodyPr/>
        <a:lstStyle/>
        <a:p>
          <a:endParaRPr lang="en-US"/>
        </a:p>
      </dgm:t>
    </dgm:pt>
    <dgm:pt modelId="{D675AF4F-D558-4063-8974-362C8CD2E561}" type="pres">
      <dgm:prSet presAssocID="{FE35A335-BEB4-492E-8DFD-69ECAF2374D0}" presName="sp" presStyleCnt="0"/>
      <dgm:spPr/>
    </dgm:pt>
    <dgm:pt modelId="{80145B46-2860-4DF8-8294-B2916D15CBB2}" type="pres">
      <dgm:prSet presAssocID="{5770B238-1C77-4F2F-92EB-E3D84500B918}" presName="linNode" presStyleCnt="0"/>
      <dgm:spPr/>
    </dgm:pt>
    <dgm:pt modelId="{EAEEBC72-2A77-42A7-927B-5C73309CC7C0}" type="pres">
      <dgm:prSet presAssocID="{5770B238-1C77-4F2F-92EB-E3D84500B918}" presName="parentText" presStyleLbl="node1" presStyleIdx="28" presStyleCnt="51">
        <dgm:presLayoutVars>
          <dgm:chMax val="1"/>
          <dgm:bulletEnabled val="1"/>
        </dgm:presLayoutVars>
      </dgm:prSet>
      <dgm:spPr/>
      <dgm:t>
        <a:bodyPr/>
        <a:lstStyle/>
        <a:p>
          <a:endParaRPr lang="en-US"/>
        </a:p>
      </dgm:t>
    </dgm:pt>
    <dgm:pt modelId="{06903300-F4EF-4746-974C-4B0B6EC14A41}" type="pres">
      <dgm:prSet presAssocID="{27EEC473-B225-450F-A058-7F605D61D8F7}" presName="sp" presStyleCnt="0"/>
      <dgm:spPr/>
    </dgm:pt>
    <dgm:pt modelId="{E8753F27-FC9B-42DD-9A10-CEF88A80D396}" type="pres">
      <dgm:prSet presAssocID="{EEFFF33F-978B-4EA0-B560-8F63D304FBEE}" presName="linNode" presStyleCnt="0"/>
      <dgm:spPr/>
    </dgm:pt>
    <dgm:pt modelId="{11385A35-512D-4BAA-B96F-5F580A354F33}" type="pres">
      <dgm:prSet presAssocID="{EEFFF33F-978B-4EA0-B560-8F63D304FBEE}" presName="parentText" presStyleLbl="node1" presStyleIdx="29" presStyleCnt="51">
        <dgm:presLayoutVars>
          <dgm:chMax val="1"/>
          <dgm:bulletEnabled val="1"/>
        </dgm:presLayoutVars>
      </dgm:prSet>
      <dgm:spPr/>
      <dgm:t>
        <a:bodyPr/>
        <a:lstStyle/>
        <a:p>
          <a:endParaRPr lang="en-US"/>
        </a:p>
      </dgm:t>
    </dgm:pt>
    <dgm:pt modelId="{7D316C0E-6A38-49D8-A8E3-C0C9D508C42F}" type="pres">
      <dgm:prSet presAssocID="{21363129-7820-4AB2-9714-D5939F15C8BF}" presName="sp" presStyleCnt="0"/>
      <dgm:spPr/>
    </dgm:pt>
    <dgm:pt modelId="{8B481BD9-E214-4FF4-AA7F-0227FBE60F9A}" type="pres">
      <dgm:prSet presAssocID="{4C6DF4DD-78E1-480D-A23C-BCDA77F50029}" presName="linNode" presStyleCnt="0"/>
      <dgm:spPr/>
    </dgm:pt>
    <dgm:pt modelId="{BDFB8493-910D-4219-B5E1-ECE7738A1645}" type="pres">
      <dgm:prSet presAssocID="{4C6DF4DD-78E1-480D-A23C-BCDA77F50029}" presName="parentText" presStyleLbl="node1" presStyleIdx="30" presStyleCnt="51">
        <dgm:presLayoutVars>
          <dgm:chMax val="1"/>
          <dgm:bulletEnabled val="1"/>
        </dgm:presLayoutVars>
      </dgm:prSet>
      <dgm:spPr/>
      <dgm:t>
        <a:bodyPr/>
        <a:lstStyle/>
        <a:p>
          <a:endParaRPr lang="en-US"/>
        </a:p>
      </dgm:t>
    </dgm:pt>
    <dgm:pt modelId="{C536414B-210F-4C10-BCFA-502452A6AB56}" type="pres">
      <dgm:prSet presAssocID="{482EE13F-ECB9-4104-95E9-75135607861F}" presName="sp" presStyleCnt="0"/>
      <dgm:spPr/>
    </dgm:pt>
    <dgm:pt modelId="{D541236B-50A1-4073-84E1-4BBEBF04D202}" type="pres">
      <dgm:prSet presAssocID="{B99619D1-5BB7-4C0A-97D1-53B11416DC7F}" presName="linNode" presStyleCnt="0"/>
      <dgm:spPr/>
    </dgm:pt>
    <dgm:pt modelId="{978AA2F1-334E-45F3-AA70-215DDFB30E6F}" type="pres">
      <dgm:prSet presAssocID="{B99619D1-5BB7-4C0A-97D1-53B11416DC7F}" presName="parentText" presStyleLbl="node1" presStyleIdx="31" presStyleCnt="51">
        <dgm:presLayoutVars>
          <dgm:chMax val="1"/>
          <dgm:bulletEnabled val="1"/>
        </dgm:presLayoutVars>
      </dgm:prSet>
      <dgm:spPr/>
      <dgm:t>
        <a:bodyPr/>
        <a:lstStyle/>
        <a:p>
          <a:endParaRPr lang="en-US"/>
        </a:p>
      </dgm:t>
    </dgm:pt>
    <dgm:pt modelId="{B3AA3F43-5059-407A-A42F-FC231CB3EC15}" type="pres">
      <dgm:prSet presAssocID="{97EA3E25-1FE0-4BE8-BF9F-72D44D89C539}" presName="sp" presStyleCnt="0"/>
      <dgm:spPr/>
    </dgm:pt>
    <dgm:pt modelId="{167F19A5-E992-4401-963B-9149B052ADC6}" type="pres">
      <dgm:prSet presAssocID="{F95C5618-FD2D-42CC-AF2D-1DB0629E7C1F}" presName="linNode" presStyleCnt="0"/>
      <dgm:spPr/>
    </dgm:pt>
    <dgm:pt modelId="{F00CD6DD-806B-4834-9242-93E501129526}" type="pres">
      <dgm:prSet presAssocID="{F95C5618-FD2D-42CC-AF2D-1DB0629E7C1F}" presName="parentText" presStyleLbl="node1" presStyleIdx="32" presStyleCnt="51">
        <dgm:presLayoutVars>
          <dgm:chMax val="1"/>
          <dgm:bulletEnabled val="1"/>
        </dgm:presLayoutVars>
      </dgm:prSet>
      <dgm:spPr/>
      <dgm:t>
        <a:bodyPr/>
        <a:lstStyle/>
        <a:p>
          <a:endParaRPr lang="en-US"/>
        </a:p>
      </dgm:t>
    </dgm:pt>
    <dgm:pt modelId="{75CA15DC-F1D6-4E5A-A442-21721D146666}" type="pres">
      <dgm:prSet presAssocID="{FF8C2EE9-06D2-424F-AD3A-679E4FAA6275}" presName="sp" presStyleCnt="0"/>
      <dgm:spPr/>
    </dgm:pt>
    <dgm:pt modelId="{C5B5FC1A-A508-4D03-AC13-1AE5CE129D3B}" type="pres">
      <dgm:prSet presAssocID="{D913D404-189F-4BB5-AD45-AB2622CA6684}" presName="linNode" presStyleCnt="0"/>
      <dgm:spPr/>
    </dgm:pt>
    <dgm:pt modelId="{8F06092A-5E19-4804-91E2-D6D01015AF60}" type="pres">
      <dgm:prSet presAssocID="{D913D404-189F-4BB5-AD45-AB2622CA6684}" presName="parentText" presStyleLbl="node1" presStyleIdx="33" presStyleCnt="51">
        <dgm:presLayoutVars>
          <dgm:chMax val="1"/>
          <dgm:bulletEnabled val="1"/>
        </dgm:presLayoutVars>
      </dgm:prSet>
      <dgm:spPr/>
      <dgm:t>
        <a:bodyPr/>
        <a:lstStyle/>
        <a:p>
          <a:endParaRPr lang="en-US"/>
        </a:p>
      </dgm:t>
    </dgm:pt>
    <dgm:pt modelId="{D14A342F-B6BE-4548-81E6-9D6C15CA8785}" type="pres">
      <dgm:prSet presAssocID="{9F9F9ECF-6C3A-4208-BF49-D9051FE6D31B}" presName="sp" presStyleCnt="0"/>
      <dgm:spPr/>
    </dgm:pt>
    <dgm:pt modelId="{63390B96-BB45-47CB-BA84-E48E178A6ADB}" type="pres">
      <dgm:prSet presAssocID="{348CF7D0-4635-448B-8419-3DDCAB0B362C}" presName="linNode" presStyleCnt="0"/>
      <dgm:spPr/>
    </dgm:pt>
    <dgm:pt modelId="{81B4948B-3F1C-4D3B-B91E-6B25DC65FEEF}" type="pres">
      <dgm:prSet presAssocID="{348CF7D0-4635-448B-8419-3DDCAB0B362C}" presName="parentText" presStyleLbl="node1" presStyleIdx="34" presStyleCnt="51">
        <dgm:presLayoutVars>
          <dgm:chMax val="1"/>
          <dgm:bulletEnabled val="1"/>
        </dgm:presLayoutVars>
      </dgm:prSet>
      <dgm:spPr/>
      <dgm:t>
        <a:bodyPr/>
        <a:lstStyle/>
        <a:p>
          <a:endParaRPr lang="en-US"/>
        </a:p>
      </dgm:t>
    </dgm:pt>
    <dgm:pt modelId="{6ABC8AE4-8CB8-4375-BCAC-62EFE2A60B6B}" type="pres">
      <dgm:prSet presAssocID="{C5B03D7C-70F7-4500-A60A-91CCDEA525BD}" presName="sp" presStyleCnt="0"/>
      <dgm:spPr/>
    </dgm:pt>
    <dgm:pt modelId="{2FAB77DC-F2F1-488A-95F3-0AA175984976}" type="pres">
      <dgm:prSet presAssocID="{BF4ABAEB-930D-492B-9B72-A57042DA8A15}" presName="linNode" presStyleCnt="0"/>
      <dgm:spPr/>
    </dgm:pt>
    <dgm:pt modelId="{67857F13-B8E7-44D3-8CB6-A9ED500FFCCB}" type="pres">
      <dgm:prSet presAssocID="{BF4ABAEB-930D-492B-9B72-A57042DA8A15}" presName="parentText" presStyleLbl="node1" presStyleIdx="35" presStyleCnt="51">
        <dgm:presLayoutVars>
          <dgm:chMax val="1"/>
          <dgm:bulletEnabled val="1"/>
        </dgm:presLayoutVars>
      </dgm:prSet>
      <dgm:spPr/>
      <dgm:t>
        <a:bodyPr/>
        <a:lstStyle/>
        <a:p>
          <a:endParaRPr lang="en-US"/>
        </a:p>
      </dgm:t>
    </dgm:pt>
    <dgm:pt modelId="{6D548AC8-75D6-4804-9858-E7ED422275E5}" type="pres">
      <dgm:prSet presAssocID="{7085A02D-9DF5-4FE4-87F8-CB3D986FE679}" presName="sp" presStyleCnt="0"/>
      <dgm:spPr/>
    </dgm:pt>
    <dgm:pt modelId="{0905064C-964A-4656-8AFD-CBDBD63707C5}" type="pres">
      <dgm:prSet presAssocID="{931BE48C-8213-49AA-B32A-5934D0A7D20A}" presName="linNode" presStyleCnt="0"/>
      <dgm:spPr/>
    </dgm:pt>
    <dgm:pt modelId="{29603A40-DDD1-4A10-A130-B2EAB4BCC07F}" type="pres">
      <dgm:prSet presAssocID="{931BE48C-8213-49AA-B32A-5934D0A7D20A}" presName="parentText" presStyleLbl="node1" presStyleIdx="36" presStyleCnt="51">
        <dgm:presLayoutVars>
          <dgm:chMax val="1"/>
          <dgm:bulletEnabled val="1"/>
        </dgm:presLayoutVars>
      </dgm:prSet>
      <dgm:spPr/>
      <dgm:t>
        <a:bodyPr/>
        <a:lstStyle/>
        <a:p>
          <a:endParaRPr lang="en-US"/>
        </a:p>
      </dgm:t>
    </dgm:pt>
    <dgm:pt modelId="{37CDEFDF-AFC9-45AD-9C50-FEDD8BC1023F}" type="pres">
      <dgm:prSet presAssocID="{330C199F-694F-40AB-828E-12E24A4C1BBB}" presName="sp" presStyleCnt="0"/>
      <dgm:spPr/>
    </dgm:pt>
    <dgm:pt modelId="{3F8CCB3C-8FD7-40E5-AC15-C4F012474C95}" type="pres">
      <dgm:prSet presAssocID="{CE0B246C-EC3A-4D51-9FC6-FBFCC71AF2A3}" presName="linNode" presStyleCnt="0"/>
      <dgm:spPr/>
    </dgm:pt>
    <dgm:pt modelId="{2D063975-FF23-43BA-A51B-17F381BA1343}" type="pres">
      <dgm:prSet presAssocID="{CE0B246C-EC3A-4D51-9FC6-FBFCC71AF2A3}" presName="parentText" presStyleLbl="node1" presStyleIdx="37" presStyleCnt="51">
        <dgm:presLayoutVars>
          <dgm:chMax val="1"/>
          <dgm:bulletEnabled val="1"/>
        </dgm:presLayoutVars>
      </dgm:prSet>
      <dgm:spPr/>
      <dgm:t>
        <a:bodyPr/>
        <a:lstStyle/>
        <a:p>
          <a:endParaRPr lang="en-US"/>
        </a:p>
      </dgm:t>
    </dgm:pt>
    <dgm:pt modelId="{DFB7A63E-5D8C-4F86-AFB7-5EC9B29CE0B6}" type="pres">
      <dgm:prSet presAssocID="{898B1FB6-77AA-4A27-9C09-876DB3E997F9}" presName="sp" presStyleCnt="0"/>
      <dgm:spPr/>
    </dgm:pt>
    <dgm:pt modelId="{8D00E06A-624A-40B9-8F92-1D093677682B}" type="pres">
      <dgm:prSet presAssocID="{DE9C83D0-56C6-48D5-900E-DD47227D6BCE}" presName="linNode" presStyleCnt="0"/>
      <dgm:spPr/>
    </dgm:pt>
    <dgm:pt modelId="{9965EA04-3C89-453D-8D5F-45CB1803E04E}" type="pres">
      <dgm:prSet presAssocID="{DE9C83D0-56C6-48D5-900E-DD47227D6BCE}" presName="parentText" presStyleLbl="node1" presStyleIdx="38" presStyleCnt="51">
        <dgm:presLayoutVars>
          <dgm:chMax val="1"/>
          <dgm:bulletEnabled val="1"/>
        </dgm:presLayoutVars>
      </dgm:prSet>
      <dgm:spPr/>
      <dgm:t>
        <a:bodyPr/>
        <a:lstStyle/>
        <a:p>
          <a:endParaRPr lang="en-US"/>
        </a:p>
      </dgm:t>
    </dgm:pt>
    <dgm:pt modelId="{74862B11-20BD-44CF-856F-6DBC1B9ECCC3}" type="pres">
      <dgm:prSet presAssocID="{FAE2A305-8DBB-4A2C-8E7E-B8F414C50947}" presName="sp" presStyleCnt="0"/>
      <dgm:spPr/>
    </dgm:pt>
    <dgm:pt modelId="{5F52B4BE-22AC-4443-B8CE-8687276FF101}" type="pres">
      <dgm:prSet presAssocID="{7AE46509-31AB-423D-A2E4-CDAF25EA9532}" presName="linNode" presStyleCnt="0"/>
      <dgm:spPr/>
    </dgm:pt>
    <dgm:pt modelId="{53956C75-5F3C-4A79-BA4A-500A0C105340}" type="pres">
      <dgm:prSet presAssocID="{7AE46509-31AB-423D-A2E4-CDAF25EA9532}" presName="parentText" presStyleLbl="node1" presStyleIdx="39" presStyleCnt="51">
        <dgm:presLayoutVars>
          <dgm:chMax val="1"/>
          <dgm:bulletEnabled val="1"/>
        </dgm:presLayoutVars>
      </dgm:prSet>
      <dgm:spPr/>
      <dgm:t>
        <a:bodyPr/>
        <a:lstStyle/>
        <a:p>
          <a:endParaRPr lang="en-US"/>
        </a:p>
      </dgm:t>
    </dgm:pt>
    <dgm:pt modelId="{AFCA21C0-055A-4D42-8080-562C298EDBDA}" type="pres">
      <dgm:prSet presAssocID="{7F067F1D-7674-4A65-A1E3-F2A534F309FF}" presName="sp" presStyleCnt="0"/>
      <dgm:spPr/>
    </dgm:pt>
    <dgm:pt modelId="{8B503687-DC05-4321-9F61-26644955567C}" type="pres">
      <dgm:prSet presAssocID="{0CC14417-5BBE-4DF1-8612-A7D9DA73AA06}" presName="linNode" presStyleCnt="0"/>
      <dgm:spPr/>
    </dgm:pt>
    <dgm:pt modelId="{EAD768C5-70F5-4675-BECC-BAE46B0F21F3}" type="pres">
      <dgm:prSet presAssocID="{0CC14417-5BBE-4DF1-8612-A7D9DA73AA06}" presName="parentText" presStyleLbl="node1" presStyleIdx="40" presStyleCnt="51">
        <dgm:presLayoutVars>
          <dgm:chMax val="1"/>
          <dgm:bulletEnabled val="1"/>
        </dgm:presLayoutVars>
      </dgm:prSet>
      <dgm:spPr/>
      <dgm:t>
        <a:bodyPr/>
        <a:lstStyle/>
        <a:p>
          <a:endParaRPr lang="en-US"/>
        </a:p>
      </dgm:t>
    </dgm:pt>
    <dgm:pt modelId="{F7464705-919C-495E-98F3-A334A3A6730F}" type="pres">
      <dgm:prSet presAssocID="{3471BEB8-43D1-425B-BB08-DF7051DFD94C}" presName="sp" presStyleCnt="0"/>
      <dgm:spPr/>
    </dgm:pt>
    <dgm:pt modelId="{390ABD00-96AD-49A9-B12B-9A6A094ADCE5}" type="pres">
      <dgm:prSet presAssocID="{F0F50C82-F0DB-4CCD-B307-8DD515CBA68C}" presName="linNode" presStyleCnt="0"/>
      <dgm:spPr/>
    </dgm:pt>
    <dgm:pt modelId="{375DF874-F953-4929-902D-73C4CFACA0A1}" type="pres">
      <dgm:prSet presAssocID="{F0F50C82-F0DB-4CCD-B307-8DD515CBA68C}" presName="parentText" presStyleLbl="node1" presStyleIdx="41" presStyleCnt="51">
        <dgm:presLayoutVars>
          <dgm:chMax val="1"/>
          <dgm:bulletEnabled val="1"/>
        </dgm:presLayoutVars>
      </dgm:prSet>
      <dgm:spPr/>
      <dgm:t>
        <a:bodyPr/>
        <a:lstStyle/>
        <a:p>
          <a:endParaRPr lang="en-US"/>
        </a:p>
      </dgm:t>
    </dgm:pt>
    <dgm:pt modelId="{B49EC79C-F0A0-47CC-B7A9-AF3D60FDE24D}" type="pres">
      <dgm:prSet presAssocID="{F07D25EC-A0CE-474A-8429-763CA5737862}" presName="sp" presStyleCnt="0"/>
      <dgm:spPr/>
    </dgm:pt>
    <dgm:pt modelId="{81B4E2FD-FE01-4DC7-A617-DBB717BEF57D}" type="pres">
      <dgm:prSet presAssocID="{487C0319-3A9B-42F3-B1F0-3FEC6EEBFA14}" presName="linNode" presStyleCnt="0"/>
      <dgm:spPr/>
    </dgm:pt>
    <dgm:pt modelId="{8DC62E33-E7C7-4A5B-8F68-71A3489889DD}" type="pres">
      <dgm:prSet presAssocID="{487C0319-3A9B-42F3-B1F0-3FEC6EEBFA14}" presName="parentText" presStyleLbl="node1" presStyleIdx="42" presStyleCnt="51">
        <dgm:presLayoutVars>
          <dgm:chMax val="1"/>
          <dgm:bulletEnabled val="1"/>
        </dgm:presLayoutVars>
      </dgm:prSet>
      <dgm:spPr/>
      <dgm:t>
        <a:bodyPr/>
        <a:lstStyle/>
        <a:p>
          <a:endParaRPr lang="en-US"/>
        </a:p>
      </dgm:t>
    </dgm:pt>
    <dgm:pt modelId="{85875333-ED44-429C-A816-BF9B2CE519B1}" type="pres">
      <dgm:prSet presAssocID="{C423FE01-B400-4C84-8E77-12FA94529017}" presName="sp" presStyleCnt="0"/>
      <dgm:spPr/>
    </dgm:pt>
    <dgm:pt modelId="{EF8A544C-9A1B-423F-BD64-F764BAE75818}" type="pres">
      <dgm:prSet presAssocID="{6364F881-FB67-4449-BF25-32613B1F3FA6}" presName="linNode" presStyleCnt="0"/>
      <dgm:spPr/>
    </dgm:pt>
    <dgm:pt modelId="{BB363B16-08A2-4328-8908-DD66D48D9A6B}" type="pres">
      <dgm:prSet presAssocID="{6364F881-FB67-4449-BF25-32613B1F3FA6}" presName="parentText" presStyleLbl="node1" presStyleIdx="43" presStyleCnt="51">
        <dgm:presLayoutVars>
          <dgm:chMax val="1"/>
          <dgm:bulletEnabled val="1"/>
        </dgm:presLayoutVars>
      </dgm:prSet>
      <dgm:spPr/>
      <dgm:t>
        <a:bodyPr/>
        <a:lstStyle/>
        <a:p>
          <a:endParaRPr lang="en-US"/>
        </a:p>
      </dgm:t>
    </dgm:pt>
    <dgm:pt modelId="{ECBAAF96-DE24-4AE4-8277-C047B170475F}" type="pres">
      <dgm:prSet presAssocID="{B5D0FBC0-2592-49CF-97A9-F0E5C8E67B43}" presName="sp" presStyleCnt="0"/>
      <dgm:spPr/>
    </dgm:pt>
    <dgm:pt modelId="{DFE82B28-D39E-44B4-8397-010698281A61}" type="pres">
      <dgm:prSet presAssocID="{FB695573-E1EE-46C8-9160-0A44C19859E7}" presName="linNode" presStyleCnt="0"/>
      <dgm:spPr/>
    </dgm:pt>
    <dgm:pt modelId="{57295BAD-063F-437E-850E-62C9DF195A65}" type="pres">
      <dgm:prSet presAssocID="{FB695573-E1EE-46C8-9160-0A44C19859E7}" presName="parentText" presStyleLbl="node1" presStyleIdx="44" presStyleCnt="51">
        <dgm:presLayoutVars>
          <dgm:chMax val="1"/>
          <dgm:bulletEnabled val="1"/>
        </dgm:presLayoutVars>
      </dgm:prSet>
      <dgm:spPr/>
      <dgm:t>
        <a:bodyPr/>
        <a:lstStyle/>
        <a:p>
          <a:endParaRPr lang="en-US"/>
        </a:p>
      </dgm:t>
    </dgm:pt>
    <dgm:pt modelId="{01D975BB-874C-450C-BBE4-CDB12FFF499C}" type="pres">
      <dgm:prSet presAssocID="{B4988405-03BF-4F47-9F7B-8E319F2444F5}" presName="sp" presStyleCnt="0"/>
      <dgm:spPr/>
    </dgm:pt>
    <dgm:pt modelId="{51295C87-3B4C-4169-AB74-564200D932B8}" type="pres">
      <dgm:prSet presAssocID="{0565024D-0425-4C56-9DAC-CE0690E49AC3}" presName="linNode" presStyleCnt="0"/>
      <dgm:spPr/>
    </dgm:pt>
    <dgm:pt modelId="{9AA078BB-5659-4189-B4C2-B903C733A9E0}" type="pres">
      <dgm:prSet presAssocID="{0565024D-0425-4C56-9DAC-CE0690E49AC3}" presName="parentText" presStyleLbl="node1" presStyleIdx="45" presStyleCnt="51">
        <dgm:presLayoutVars>
          <dgm:chMax val="1"/>
          <dgm:bulletEnabled val="1"/>
        </dgm:presLayoutVars>
      </dgm:prSet>
      <dgm:spPr/>
      <dgm:t>
        <a:bodyPr/>
        <a:lstStyle/>
        <a:p>
          <a:endParaRPr lang="en-US"/>
        </a:p>
      </dgm:t>
    </dgm:pt>
    <dgm:pt modelId="{1D7326A4-6662-4A45-9720-9E3E970A549D}" type="pres">
      <dgm:prSet presAssocID="{B960A6B4-C92D-4D9A-B91F-2E3DCE29A324}" presName="sp" presStyleCnt="0"/>
      <dgm:spPr/>
    </dgm:pt>
    <dgm:pt modelId="{B20A0DE0-21CF-4F61-91D8-1B514BC8AF46}" type="pres">
      <dgm:prSet presAssocID="{67B69AC5-3C26-4D66-8C0C-0A7EBF8F9134}" presName="linNode" presStyleCnt="0"/>
      <dgm:spPr/>
    </dgm:pt>
    <dgm:pt modelId="{F102F2D1-57EF-49B8-8E07-29A6A2D2D8C7}" type="pres">
      <dgm:prSet presAssocID="{67B69AC5-3C26-4D66-8C0C-0A7EBF8F9134}" presName="parentText" presStyleLbl="node1" presStyleIdx="46" presStyleCnt="51">
        <dgm:presLayoutVars>
          <dgm:chMax val="1"/>
          <dgm:bulletEnabled val="1"/>
        </dgm:presLayoutVars>
      </dgm:prSet>
      <dgm:spPr/>
      <dgm:t>
        <a:bodyPr/>
        <a:lstStyle/>
        <a:p>
          <a:endParaRPr lang="en-US"/>
        </a:p>
      </dgm:t>
    </dgm:pt>
    <dgm:pt modelId="{32815A41-3E4E-4615-AA13-5DA71180F363}" type="pres">
      <dgm:prSet presAssocID="{22323D66-A30F-4932-AFC5-17BC87445258}" presName="sp" presStyleCnt="0"/>
      <dgm:spPr/>
    </dgm:pt>
    <dgm:pt modelId="{5DD6B8E1-4B44-4D28-8217-4F06AEEF58FC}" type="pres">
      <dgm:prSet presAssocID="{A6BBCD97-F8EA-43FC-9C56-5E708F0E440B}" presName="linNode" presStyleCnt="0"/>
      <dgm:spPr/>
    </dgm:pt>
    <dgm:pt modelId="{F0334CF5-9DB7-4C81-8576-155D23329308}" type="pres">
      <dgm:prSet presAssocID="{A6BBCD97-F8EA-43FC-9C56-5E708F0E440B}" presName="parentText" presStyleLbl="node1" presStyleIdx="47" presStyleCnt="51">
        <dgm:presLayoutVars>
          <dgm:chMax val="1"/>
          <dgm:bulletEnabled val="1"/>
        </dgm:presLayoutVars>
      </dgm:prSet>
      <dgm:spPr/>
      <dgm:t>
        <a:bodyPr/>
        <a:lstStyle/>
        <a:p>
          <a:endParaRPr lang="en-US"/>
        </a:p>
      </dgm:t>
    </dgm:pt>
    <dgm:pt modelId="{710F4D0D-565E-4C63-AB2A-F40284D9C459}" type="pres">
      <dgm:prSet presAssocID="{42B92269-78F6-4F24-99A5-33BB68DFCF32}" presName="sp" presStyleCnt="0"/>
      <dgm:spPr/>
    </dgm:pt>
    <dgm:pt modelId="{5CC0BF67-3834-4B12-93A6-89F00ECFE683}" type="pres">
      <dgm:prSet presAssocID="{512CD8E9-0942-43B8-BE1A-19A51944905B}" presName="linNode" presStyleCnt="0"/>
      <dgm:spPr/>
    </dgm:pt>
    <dgm:pt modelId="{A86A819C-8DFF-4FBF-A9D2-2B39A7C64BF4}" type="pres">
      <dgm:prSet presAssocID="{512CD8E9-0942-43B8-BE1A-19A51944905B}" presName="parentText" presStyleLbl="node1" presStyleIdx="48" presStyleCnt="51">
        <dgm:presLayoutVars>
          <dgm:chMax val="1"/>
          <dgm:bulletEnabled val="1"/>
        </dgm:presLayoutVars>
      </dgm:prSet>
      <dgm:spPr/>
      <dgm:t>
        <a:bodyPr/>
        <a:lstStyle/>
        <a:p>
          <a:endParaRPr lang="en-US"/>
        </a:p>
      </dgm:t>
    </dgm:pt>
    <dgm:pt modelId="{6616B94E-7757-4F1B-BD4D-D09A7740C98D}" type="pres">
      <dgm:prSet presAssocID="{62D5853C-CDD0-4055-B434-3D3553B842AE}" presName="sp" presStyleCnt="0"/>
      <dgm:spPr/>
    </dgm:pt>
    <dgm:pt modelId="{8B83C878-C8E9-4573-9632-6F44D2DEF574}" type="pres">
      <dgm:prSet presAssocID="{2EC3C447-2580-45F8-B5BD-4621D5A07B20}" presName="linNode" presStyleCnt="0"/>
      <dgm:spPr/>
    </dgm:pt>
    <dgm:pt modelId="{77E0C0F8-821B-4D24-B510-C548DEE2E435}" type="pres">
      <dgm:prSet presAssocID="{2EC3C447-2580-45F8-B5BD-4621D5A07B20}" presName="parentText" presStyleLbl="node1" presStyleIdx="49" presStyleCnt="51">
        <dgm:presLayoutVars>
          <dgm:chMax val="1"/>
          <dgm:bulletEnabled val="1"/>
        </dgm:presLayoutVars>
      </dgm:prSet>
      <dgm:spPr/>
      <dgm:t>
        <a:bodyPr/>
        <a:lstStyle/>
        <a:p>
          <a:endParaRPr lang="en-US"/>
        </a:p>
      </dgm:t>
    </dgm:pt>
    <dgm:pt modelId="{AA880C40-EC93-4C0E-9ECE-7826A8A71247}" type="pres">
      <dgm:prSet presAssocID="{FF27F5BA-4EC1-4C2E-BCA1-2624B47A33A3}" presName="sp" presStyleCnt="0"/>
      <dgm:spPr/>
    </dgm:pt>
    <dgm:pt modelId="{7262A81C-6137-477B-ACAF-35F20802350B}" type="pres">
      <dgm:prSet presAssocID="{11B4CB34-C1D2-4992-94A9-B9E61059E0BE}" presName="linNode" presStyleCnt="0"/>
      <dgm:spPr/>
    </dgm:pt>
    <dgm:pt modelId="{A797CE36-99A2-4E89-81F2-875EB48DFA61}" type="pres">
      <dgm:prSet presAssocID="{11B4CB34-C1D2-4992-94A9-B9E61059E0BE}" presName="parentText" presStyleLbl="node1" presStyleIdx="50" presStyleCnt="51">
        <dgm:presLayoutVars>
          <dgm:chMax val="1"/>
          <dgm:bulletEnabled val="1"/>
        </dgm:presLayoutVars>
      </dgm:prSet>
      <dgm:spPr/>
      <dgm:t>
        <a:bodyPr/>
        <a:lstStyle/>
        <a:p>
          <a:endParaRPr lang="en-US"/>
        </a:p>
      </dgm:t>
    </dgm:pt>
  </dgm:ptLst>
  <dgm:cxnLst>
    <dgm:cxn modelId="{BB51AA84-04FB-4DC5-BA02-3F64D898288E}" srcId="{67F4DBC7-DAF7-4041-90E6-0CB09C05AFAC}" destId="{3DEB821C-8352-491D-B7C4-4CAC2EC4AD59}" srcOrd="13" destOrd="0" parTransId="{3C949D8F-41E6-4C57-93FA-D417EE407277}" sibTransId="{BF2D1EA7-F71C-49BC-A4F5-A66D28202295}"/>
    <dgm:cxn modelId="{81099009-84D6-477F-8C8F-2109EFF1A908}" type="presOf" srcId="{7AE46509-31AB-423D-A2E4-CDAF25EA9532}" destId="{53956C75-5F3C-4A79-BA4A-500A0C105340}" srcOrd="0" destOrd="0" presId="urn:microsoft.com/office/officeart/2005/8/layout/vList5"/>
    <dgm:cxn modelId="{5762E1E9-5C2B-4BB4-87AC-BE98D5377FD7}" type="presOf" srcId="{BFF5DCBA-228F-4CE9-BFD7-2F0DE76167DA}" destId="{6FDBA46C-D130-4C22-BDFB-6E9759D936F6}" srcOrd="0" destOrd="0" presId="urn:microsoft.com/office/officeart/2005/8/layout/vList5"/>
    <dgm:cxn modelId="{64EF3D13-B4F7-4442-A173-71E41566615D}" srcId="{67F4DBC7-DAF7-4041-90E6-0CB09C05AFAC}" destId="{5770B238-1C77-4F2F-92EB-E3D84500B918}" srcOrd="28" destOrd="0" parTransId="{CB6A4F94-A36A-478B-9BDB-3F267D37B8D2}" sibTransId="{27EEC473-B225-450F-A058-7F605D61D8F7}"/>
    <dgm:cxn modelId="{437536BE-8D26-43C2-8386-DCC54D144473}" type="presOf" srcId="{FCA81144-A6AA-4A43-ACEB-F86C88B8503B}" destId="{E9BB3350-763E-4900-A74A-45FE2112673E}" srcOrd="0" destOrd="0" presId="urn:microsoft.com/office/officeart/2005/8/layout/vList5"/>
    <dgm:cxn modelId="{C54D2FF1-84AE-44A6-8B4E-BE951B81DB44}" srcId="{67F4DBC7-DAF7-4041-90E6-0CB09C05AFAC}" destId="{A29C8C66-C2FE-469D-9B9D-6F81FC7CB0AC}" srcOrd="25" destOrd="0" parTransId="{ADFCC49A-AB70-425D-A5D2-9B0A62C7B625}" sibTransId="{BBD1798F-34F8-4A35-8DC0-DD234966359D}"/>
    <dgm:cxn modelId="{D348A299-5392-4D25-9278-63ED23941580}" type="presOf" srcId="{3FC9C4B6-EE67-4714-A3F6-6723E39B0521}" destId="{EF38FD26-B88E-4585-B591-753A637592C0}" srcOrd="0" destOrd="0" presId="urn:microsoft.com/office/officeart/2005/8/layout/vList5"/>
    <dgm:cxn modelId="{60866890-C707-463D-B3D3-6FCD8D607F04}" type="presOf" srcId="{77142E63-1D9A-47D4-A5B1-BDBB09D006F2}" destId="{4FE49249-B243-469A-8D9B-1C5D6698C5C2}" srcOrd="0" destOrd="0" presId="urn:microsoft.com/office/officeart/2005/8/layout/vList5"/>
    <dgm:cxn modelId="{ADF4A7E7-EBB9-436F-9F3E-6FA818D585F5}" srcId="{67F4DBC7-DAF7-4041-90E6-0CB09C05AFAC}" destId="{7AE46509-31AB-423D-A2E4-CDAF25EA9532}" srcOrd="39" destOrd="0" parTransId="{D7D7FBB4-9DF4-4807-8084-5A40EC8DD807}" sibTransId="{7F067F1D-7674-4A65-A1E3-F2A534F309FF}"/>
    <dgm:cxn modelId="{B9B51561-C8E1-4BC7-99B7-E257AC45A10A}" type="presOf" srcId="{DCF9AE0B-C71F-4BD1-8AED-B5B796370980}" destId="{6DA1075B-E82F-4A2A-A971-D4667BADCE1F}" srcOrd="0" destOrd="0" presId="urn:microsoft.com/office/officeart/2005/8/layout/vList5"/>
    <dgm:cxn modelId="{5E5237DF-5FBD-426A-97D7-99DAA48B193E}" type="presOf" srcId="{36906199-4602-4EBA-9347-A6823585CF81}" destId="{E9A5133F-131F-4B08-9E26-8E16E4B1F936}" srcOrd="0" destOrd="0" presId="urn:microsoft.com/office/officeart/2005/8/layout/vList5"/>
    <dgm:cxn modelId="{CBF7C892-D88E-4ED2-8379-CDB13F28B100}" type="presOf" srcId="{7302EB90-FABA-4D53-8E9B-392F12A06511}" destId="{3243DF45-741B-47D1-9BC9-3BD632A4919E}" srcOrd="0" destOrd="0" presId="urn:microsoft.com/office/officeart/2005/8/layout/vList5"/>
    <dgm:cxn modelId="{CE11F9A8-4599-4F6C-B0EE-983C9B61BA8A}" type="presOf" srcId="{F53817D2-CF48-407E-A26D-86E206C03507}" destId="{91D3DAAA-B06A-4BE0-9934-A525E6842549}" srcOrd="0" destOrd="0" presId="urn:microsoft.com/office/officeart/2005/8/layout/vList5"/>
    <dgm:cxn modelId="{0A0D708C-FD8E-44ED-AFEB-31170EA17E75}" type="presOf" srcId="{5A2CB9A7-0F28-4036-A6BF-9090BDD524AE}" destId="{6C2E6033-449F-4B0D-B1EA-CC9F719DB5CC}" srcOrd="0" destOrd="0" presId="urn:microsoft.com/office/officeart/2005/8/layout/vList5"/>
    <dgm:cxn modelId="{6EFD4981-62E1-4D0F-97E1-0B0C08032A85}" srcId="{67F4DBC7-DAF7-4041-90E6-0CB09C05AFAC}" destId="{0CC14417-5BBE-4DF1-8612-A7D9DA73AA06}" srcOrd="40" destOrd="0" parTransId="{57CFA701-87DF-4BA7-B7AA-84523BDDB1BE}" sibTransId="{3471BEB8-43D1-425B-BB08-DF7051DFD94C}"/>
    <dgm:cxn modelId="{B60F03AE-7F43-4109-AB4E-192F1402E15D}" srcId="{67F4DBC7-DAF7-4041-90E6-0CB09C05AFAC}" destId="{F7BBF8C8-C09C-4A58-B130-A09B5DB3B9DA}" srcOrd="15" destOrd="0" parTransId="{D506AEA5-3675-4382-B5DC-E206FD878712}" sibTransId="{5B7EE20A-4C6A-4B27-9714-837420AB5110}"/>
    <dgm:cxn modelId="{1B084DA6-C238-4CF7-A41E-B6ABF9EA0FAD}" type="presOf" srcId="{DABDC65C-DAA5-469A-A7C3-468F5DE6CEE0}" destId="{41E3538E-7872-44AF-8CD5-45EC9EB428EB}" srcOrd="0" destOrd="0" presId="urn:microsoft.com/office/officeart/2005/8/layout/vList5"/>
    <dgm:cxn modelId="{48DCF8EF-FCD2-450C-9CCF-9D5BBA62BE91}" type="presOf" srcId="{67B69AC5-3C26-4D66-8C0C-0A7EBF8F9134}" destId="{F102F2D1-57EF-49B8-8E07-29A6A2D2D8C7}" srcOrd="0" destOrd="0" presId="urn:microsoft.com/office/officeart/2005/8/layout/vList5"/>
    <dgm:cxn modelId="{1396B043-8969-4FD7-926D-15D59639E4B8}" type="presOf" srcId="{B99619D1-5BB7-4C0A-97D1-53B11416DC7F}" destId="{978AA2F1-334E-45F3-AA70-215DDFB30E6F}" srcOrd="0" destOrd="0" presId="urn:microsoft.com/office/officeart/2005/8/layout/vList5"/>
    <dgm:cxn modelId="{88910CCA-0409-4A29-9253-46A3FEBD9B9A}" srcId="{67F4DBC7-DAF7-4041-90E6-0CB09C05AFAC}" destId="{512CD8E9-0942-43B8-BE1A-19A51944905B}" srcOrd="48" destOrd="0" parTransId="{B552FB51-8FB2-46B5-9EC6-2BFD74CD7411}" sibTransId="{62D5853C-CDD0-4055-B434-3D3553B842AE}"/>
    <dgm:cxn modelId="{23EE17D1-B2CF-445E-9427-6DB711BFC3FA}" srcId="{67F4DBC7-DAF7-4041-90E6-0CB09C05AFAC}" destId="{2792598E-12AE-40A4-82CC-4EB5B7245EFB}" srcOrd="11" destOrd="0" parTransId="{F9484C2E-B8F4-43B6-8A51-770DD4D450E6}" sibTransId="{37F24B6F-ADA6-44FF-BF0D-BEAB74A09676}"/>
    <dgm:cxn modelId="{6D4A4B5A-BCEE-4C43-8F55-2F2C24955CA8}" srcId="{67F4DBC7-DAF7-4041-90E6-0CB09C05AFAC}" destId="{A50603C5-F2E4-4851-8A09-76AC5B12FCF9}" srcOrd="26" destOrd="0" parTransId="{0AFCE7FD-16C3-466B-88DE-E8CC4701F6F7}" sibTransId="{62B33E4C-6A95-4BCA-96A8-0379A660A472}"/>
    <dgm:cxn modelId="{BB21C5F7-4EC1-4FCA-B5AF-58BCB68E7F6F}" srcId="{67F4DBC7-DAF7-4041-90E6-0CB09C05AFAC}" destId="{F0F50C82-F0DB-4CCD-B307-8DD515CBA68C}" srcOrd="41" destOrd="0" parTransId="{A85D442F-308E-4428-B3B3-482C5D30BA75}" sibTransId="{F07D25EC-A0CE-474A-8429-763CA5737862}"/>
    <dgm:cxn modelId="{E15898D7-85AA-4B9F-9D50-0C23F16824EB}" srcId="{67F4DBC7-DAF7-4041-90E6-0CB09C05AFAC}" destId="{36906199-4602-4EBA-9347-A6823585CF81}" srcOrd="8" destOrd="0" parTransId="{64755020-9911-45CD-932F-A7E2EAA77AAC}" sibTransId="{323695BC-CE17-415C-9721-B71BE8970FC7}"/>
    <dgm:cxn modelId="{5F52E9AC-0790-48D2-A8B7-84BB3752EAB4}" type="presOf" srcId="{5770B238-1C77-4F2F-92EB-E3D84500B918}" destId="{EAEEBC72-2A77-42A7-927B-5C73309CC7C0}" srcOrd="0" destOrd="0" presId="urn:microsoft.com/office/officeart/2005/8/layout/vList5"/>
    <dgm:cxn modelId="{29822E1B-6FBE-4F07-BD7E-12BD246273B9}" type="presOf" srcId="{1AE414B3-92FA-41B3-A36D-D1B2083EABF5}" destId="{C93D4593-F9F0-411C-8F6C-7D926E798597}" srcOrd="0" destOrd="0" presId="urn:microsoft.com/office/officeart/2005/8/layout/vList5"/>
    <dgm:cxn modelId="{25754F73-9A31-4B0C-82D7-1AC225697786}" srcId="{67F4DBC7-DAF7-4041-90E6-0CB09C05AFAC}" destId="{7993EF11-5D69-462B-88E7-72E8D5A6956F}" srcOrd="19" destOrd="0" parTransId="{D59873EA-26C3-4915-B4D9-47EAA0A03E7E}" sibTransId="{7CF13FBB-D0CB-4911-AD32-553D2D75E269}"/>
    <dgm:cxn modelId="{B6D0CBED-B86E-43C0-B78D-D0B50E261BC3}" srcId="{67F4DBC7-DAF7-4041-90E6-0CB09C05AFAC}" destId="{11B4CB34-C1D2-4992-94A9-B9E61059E0BE}" srcOrd="50" destOrd="0" parTransId="{2CAD6B17-7545-44CE-87D0-6549F7403FBB}" sibTransId="{485F5B32-6C03-44A2-8B69-1259EE472434}"/>
    <dgm:cxn modelId="{2DE03DB8-ADD2-41ED-9D42-38E9EEEFED15}" type="presOf" srcId="{348CF7D0-4635-448B-8419-3DDCAB0B362C}" destId="{81B4948B-3F1C-4D3B-B91E-6B25DC65FEEF}" srcOrd="0" destOrd="0" presId="urn:microsoft.com/office/officeart/2005/8/layout/vList5"/>
    <dgm:cxn modelId="{32661638-E967-4A46-8223-EC99E5AC98E1}" type="presOf" srcId="{3DEB821C-8352-491D-B7C4-4CAC2EC4AD59}" destId="{6B4D06F0-64B3-4C70-A069-AE4F67FB9C7E}" srcOrd="0" destOrd="0" presId="urn:microsoft.com/office/officeart/2005/8/layout/vList5"/>
    <dgm:cxn modelId="{A4084A4C-0AAA-4C21-A6CC-B5A40954710D}" type="presOf" srcId="{EEFFF33F-978B-4EA0-B560-8F63D304FBEE}" destId="{11385A35-512D-4BAA-B96F-5F580A354F33}" srcOrd="0" destOrd="0" presId="urn:microsoft.com/office/officeart/2005/8/layout/vList5"/>
    <dgm:cxn modelId="{7E6C100D-9BA6-48BC-AB9D-BB98016517B2}" type="presOf" srcId="{2EC3C447-2580-45F8-B5BD-4621D5A07B20}" destId="{77E0C0F8-821B-4D24-B510-C548DEE2E435}" srcOrd="0" destOrd="0" presId="urn:microsoft.com/office/officeart/2005/8/layout/vList5"/>
    <dgm:cxn modelId="{C1E9676D-B495-460F-A9D8-F6D2C491C3ED}" srcId="{67F4DBC7-DAF7-4041-90E6-0CB09C05AFAC}" destId="{2EC3C447-2580-45F8-B5BD-4621D5A07B20}" srcOrd="49" destOrd="0" parTransId="{F1D75A42-E4E4-4AED-8AAE-F6D1AAD23803}" sibTransId="{FF27F5BA-4EC1-4C2E-BCA1-2624B47A33A3}"/>
    <dgm:cxn modelId="{F6787713-1084-4334-BD3E-9473DAC14387}" srcId="{67F4DBC7-DAF7-4041-90E6-0CB09C05AFAC}" destId="{DCF9AE0B-C71F-4BD1-8AED-B5B796370980}" srcOrd="23" destOrd="0" parTransId="{B191C629-652B-475C-971D-008ED0B2E16C}" sibTransId="{6CF1E1EB-D478-47E9-89BB-83DFB44E0D7F}"/>
    <dgm:cxn modelId="{89E6B397-8A6B-433E-859F-8F4B686A3112}" type="presOf" srcId="{45073316-CC2C-469E-9EE2-422A4609A957}" destId="{B9A6D556-4CC1-4AC7-BF56-C87E82A2EB85}" srcOrd="0" destOrd="0" presId="urn:microsoft.com/office/officeart/2005/8/layout/vList5"/>
    <dgm:cxn modelId="{05462FA3-8E64-46E3-96DA-05BC2E83CCF7}" type="presOf" srcId="{F95C5618-FD2D-42CC-AF2D-1DB0629E7C1F}" destId="{F00CD6DD-806B-4834-9242-93E501129526}" srcOrd="0" destOrd="0" presId="urn:microsoft.com/office/officeart/2005/8/layout/vList5"/>
    <dgm:cxn modelId="{03CB36D9-B3CE-4C89-8255-CDDB4FCB668F}" type="presOf" srcId="{DE9C83D0-56C6-48D5-900E-DD47227D6BCE}" destId="{9965EA04-3C89-453D-8D5F-45CB1803E04E}" srcOrd="0" destOrd="0" presId="urn:microsoft.com/office/officeart/2005/8/layout/vList5"/>
    <dgm:cxn modelId="{3D39D1A2-5A03-4BBC-B0B5-BC362C4FA4DC}" type="presOf" srcId="{D913D404-189F-4BB5-AD45-AB2622CA6684}" destId="{8F06092A-5E19-4804-91E2-D6D01015AF60}" srcOrd="0" destOrd="0" presId="urn:microsoft.com/office/officeart/2005/8/layout/vList5"/>
    <dgm:cxn modelId="{1DC8F66D-AAF7-4133-AE2F-C3FB54C94940}" srcId="{67F4DBC7-DAF7-4041-90E6-0CB09C05AFAC}" destId="{348CF7D0-4635-448B-8419-3DDCAB0B362C}" srcOrd="34" destOrd="0" parTransId="{7DE3E1A2-EE3C-48C2-853D-B645228F6861}" sibTransId="{C5B03D7C-70F7-4500-A60A-91CCDEA525BD}"/>
    <dgm:cxn modelId="{80BD7006-4AFA-41BC-9ECD-DF2127597C56}" type="presOf" srcId="{F7BBF8C8-C09C-4A58-B130-A09B5DB3B9DA}" destId="{B1AF009B-2D7E-4F10-A368-AC7743F80F9C}" srcOrd="0" destOrd="0" presId="urn:microsoft.com/office/officeart/2005/8/layout/vList5"/>
    <dgm:cxn modelId="{1B9D0A61-8C5F-4FF6-8075-A40A3D22AC9E}" srcId="{67F4DBC7-DAF7-4041-90E6-0CB09C05AFAC}" destId="{428A109F-0355-4530-9668-04F5FCF13E6D}" srcOrd="27" destOrd="0" parTransId="{04A60C8F-51D8-4AF6-91B6-58615E642DE7}" sibTransId="{FE35A335-BEB4-492E-8DFD-69ECAF2374D0}"/>
    <dgm:cxn modelId="{97284B5A-9044-48FA-A8AB-08213B89C30E}" srcId="{67F4DBC7-DAF7-4041-90E6-0CB09C05AFAC}" destId="{BFF5DCBA-228F-4CE9-BFD7-2F0DE76167DA}" srcOrd="22" destOrd="0" parTransId="{6FDA02EC-FCF4-404D-96AF-9932689AFFEF}" sibTransId="{F9C959F0-8FDE-4ABC-A7FA-52798B8F3419}"/>
    <dgm:cxn modelId="{E5C6FD20-7C86-46CD-9CC7-CA7A268AEA73}" type="presOf" srcId="{512CD8E9-0942-43B8-BE1A-19A51944905B}" destId="{A86A819C-8DFF-4FBF-A9D2-2B39A7C64BF4}" srcOrd="0" destOrd="0" presId="urn:microsoft.com/office/officeart/2005/8/layout/vList5"/>
    <dgm:cxn modelId="{481262B2-DB92-40F8-B0CC-3CE51BDB4AA5}" type="presOf" srcId="{B08BBF84-A066-49DD-B4F7-988BEFD7ACEA}" destId="{741D4A0A-5A9C-4D43-A06E-1A3E7E7DBE0C}" srcOrd="0" destOrd="0" presId="urn:microsoft.com/office/officeart/2005/8/layout/vList5"/>
    <dgm:cxn modelId="{75F75410-B6DA-4CA2-A77C-32AB8819D93C}" srcId="{67F4DBC7-DAF7-4041-90E6-0CB09C05AFAC}" destId="{751E9A80-C63A-4F81-B2EE-1173A8D9E903}" srcOrd="5" destOrd="0" parTransId="{054A1039-C3E6-4634-8FDF-25576A2BE344}" sibTransId="{8EC7FFDB-D15E-4CA1-828E-457420E9217E}"/>
    <dgm:cxn modelId="{A36AB72D-7D47-4D77-83D6-10BF8FB516DE}" type="presOf" srcId="{4C6DF4DD-78E1-480D-A23C-BCDA77F50029}" destId="{BDFB8493-910D-4219-B5E1-ECE7738A1645}" srcOrd="0" destOrd="0" presId="urn:microsoft.com/office/officeart/2005/8/layout/vList5"/>
    <dgm:cxn modelId="{8B27078A-9410-4160-AAE7-A5E6C6D73524}" type="presOf" srcId="{CE0B246C-EC3A-4D51-9FC6-FBFCC71AF2A3}" destId="{2D063975-FF23-43BA-A51B-17F381BA1343}" srcOrd="0" destOrd="0" presId="urn:microsoft.com/office/officeart/2005/8/layout/vList5"/>
    <dgm:cxn modelId="{2F7DAC37-3ED0-48C5-A795-C2E6A66C47B8}" srcId="{67F4DBC7-DAF7-4041-90E6-0CB09C05AFAC}" destId="{0565024D-0425-4C56-9DAC-CE0690E49AC3}" srcOrd="45" destOrd="0" parTransId="{3938FA6C-76C1-4F6D-AE0A-7CF26E9EB4E8}" sibTransId="{B960A6B4-C92D-4D9A-B91F-2E3DCE29A324}"/>
    <dgm:cxn modelId="{50BF891F-7C99-444D-AB56-1A52CD32A87B}" srcId="{67F4DBC7-DAF7-4041-90E6-0CB09C05AFAC}" destId="{BF4ABAEB-930D-492B-9B72-A57042DA8A15}" srcOrd="35" destOrd="0" parTransId="{3FED0397-6E0A-4DBB-834C-2EB5839206D2}" sibTransId="{7085A02D-9DF5-4FE4-87F8-CB3D986FE679}"/>
    <dgm:cxn modelId="{95CFB750-A5E2-4DA5-B5A5-497C153D94F5}" srcId="{67F4DBC7-DAF7-4041-90E6-0CB09C05AFAC}" destId="{487C0319-3A9B-42F3-B1F0-3FEC6EEBFA14}" srcOrd="42" destOrd="0" parTransId="{FE9A310C-68A8-4E96-932D-5874964CBDAD}" sibTransId="{C423FE01-B400-4C84-8E77-12FA94529017}"/>
    <dgm:cxn modelId="{F43BEB30-B314-43FE-ADD3-1E5719583A96}" type="presOf" srcId="{7993EF11-5D69-462B-88E7-72E8D5A6956F}" destId="{7A0C0FCD-DD4B-4781-B622-E14C78441FC5}" srcOrd="0" destOrd="0" presId="urn:microsoft.com/office/officeart/2005/8/layout/vList5"/>
    <dgm:cxn modelId="{95F0BC9D-9019-4E93-87AE-FBED496EF3CF}" type="presOf" srcId="{2792598E-12AE-40A4-82CC-4EB5B7245EFB}" destId="{251FF006-695E-4531-8490-035A55773AF2}" srcOrd="0" destOrd="0" presId="urn:microsoft.com/office/officeart/2005/8/layout/vList5"/>
    <dgm:cxn modelId="{1F742224-6E7E-4D94-AEC6-E6A215F5E674}" type="presOf" srcId="{487C0319-3A9B-42F3-B1F0-3FEC6EEBFA14}" destId="{8DC62E33-E7C7-4A5B-8F68-71A3489889DD}" srcOrd="0" destOrd="0" presId="urn:microsoft.com/office/officeart/2005/8/layout/vList5"/>
    <dgm:cxn modelId="{43CBC2F4-1544-4022-9105-3D1E59AB6062}" type="presOf" srcId="{751E9A80-C63A-4F81-B2EE-1173A8D9E903}" destId="{647A518C-E629-4B93-8371-E8CAFAE70615}" srcOrd="0" destOrd="0" presId="urn:microsoft.com/office/officeart/2005/8/layout/vList5"/>
    <dgm:cxn modelId="{9DFD3A9B-FFC0-4CB7-83DF-5CCD1DD8E0DE}" type="presOf" srcId="{428A109F-0355-4530-9668-04F5FCF13E6D}" destId="{ED16C545-4E60-4D6C-A592-89B1B4E99A50}" srcOrd="0" destOrd="0" presId="urn:microsoft.com/office/officeart/2005/8/layout/vList5"/>
    <dgm:cxn modelId="{06503188-DEB8-4DAF-BB62-5DEACF881933}" srcId="{67F4DBC7-DAF7-4041-90E6-0CB09C05AFAC}" destId="{B08BBF84-A066-49DD-B4F7-988BEFD7ACEA}" srcOrd="17" destOrd="0" parTransId="{72AFA44F-B367-450D-8B8E-0A72F97E77BA}" sibTransId="{9B0EF7FD-761D-4C0D-BE7E-1B49D924237E}"/>
    <dgm:cxn modelId="{659B39D8-3D54-449B-80B2-1A38268BB196}" type="presOf" srcId="{931BE48C-8213-49AA-B32A-5934D0A7D20A}" destId="{29603A40-DDD1-4A10-A130-B2EAB4BCC07F}" srcOrd="0" destOrd="0" presId="urn:microsoft.com/office/officeart/2005/8/layout/vList5"/>
    <dgm:cxn modelId="{F2D096A0-9F8C-4F56-9F42-7509C4675059}" srcId="{67F4DBC7-DAF7-4041-90E6-0CB09C05AFAC}" destId="{5A2CB9A7-0F28-4036-A6BF-9090BDD524AE}" srcOrd="2" destOrd="0" parTransId="{20263019-8B47-4849-97E1-5BFD4F968E54}" sibTransId="{FFB0DD19-3A7F-4BA2-8F73-EF20C2743DED}"/>
    <dgm:cxn modelId="{89153B9A-1ABB-4EE9-BFEE-DE7B2B06AD8A}" srcId="{67F4DBC7-DAF7-4041-90E6-0CB09C05AFAC}" destId="{EEFFF33F-978B-4EA0-B560-8F63D304FBEE}" srcOrd="29" destOrd="0" parTransId="{674532E7-13CA-4F1C-9F03-65E6AFA313CE}" sibTransId="{21363129-7820-4AB2-9714-D5939F15C8BF}"/>
    <dgm:cxn modelId="{6B241F2A-F50A-4CF6-B23C-0B9B2C67F262}" srcId="{67F4DBC7-DAF7-4041-90E6-0CB09C05AFAC}" destId="{4A83B6F8-AE05-4DA3-9AEA-C4CE90A18034}" srcOrd="4" destOrd="0" parTransId="{502E1B14-9EDF-42F5-938E-4FAEF720EA8A}" sibTransId="{A147670C-6259-45BE-8711-4F8AC3B272B9}"/>
    <dgm:cxn modelId="{0C4BDBBB-EDC0-445D-98AA-EBB8665113DA}" srcId="{67F4DBC7-DAF7-4041-90E6-0CB09C05AFAC}" destId="{A6BBCD97-F8EA-43FC-9C56-5E708F0E440B}" srcOrd="47" destOrd="0" parTransId="{6F255C73-8B03-4A5A-BBC7-B4B891421942}" sibTransId="{42B92269-78F6-4F24-99A5-33BB68DFCF32}"/>
    <dgm:cxn modelId="{F2544105-94D4-4E8A-B5E7-EE8C5A6E6474}" srcId="{67F4DBC7-DAF7-4041-90E6-0CB09C05AFAC}" destId="{D913D404-189F-4BB5-AD45-AB2622CA6684}" srcOrd="33" destOrd="0" parTransId="{4A4B0E9A-FF47-41CA-A0CA-CBB44EC8CBA5}" sibTransId="{9F9F9ECF-6C3A-4208-BF49-D9051FE6D31B}"/>
    <dgm:cxn modelId="{6A2EFE7C-CF23-46EB-BF5C-0428B0101AAE}" srcId="{67F4DBC7-DAF7-4041-90E6-0CB09C05AFAC}" destId="{3FC9C4B6-EE67-4714-A3F6-6723E39B0521}" srcOrd="10" destOrd="0" parTransId="{5B25672A-AED6-4D3D-8C74-3D6DF83B5B42}" sibTransId="{9619D0F5-2D99-4C37-B3FA-D80242D1E323}"/>
    <dgm:cxn modelId="{AF05CCA4-655C-4FCC-9E19-12932A0BE002}" srcId="{67F4DBC7-DAF7-4041-90E6-0CB09C05AFAC}" destId="{3088704A-D26C-4D43-867B-4D2D37A4126B}" srcOrd="14" destOrd="0" parTransId="{EADB360E-925F-4937-A603-BDEA9A324A15}" sibTransId="{12B55665-868C-4136-930B-E8974B89DC83}"/>
    <dgm:cxn modelId="{3084C1AC-CB05-4849-9546-203D86E49271}" srcId="{67F4DBC7-DAF7-4041-90E6-0CB09C05AFAC}" destId="{99D9FA14-649C-47B4-B36F-4C89E0B4831F}" srcOrd="21" destOrd="0" parTransId="{4D4577F1-2C12-40FB-B232-D17650ED3E3F}" sibTransId="{B91B1DC6-E610-4448-A018-D791E7D0326D}"/>
    <dgm:cxn modelId="{55CD99D4-D3EC-409B-A747-B938A1AA6BE3}" srcId="{67F4DBC7-DAF7-4041-90E6-0CB09C05AFAC}" destId="{6364F881-FB67-4449-BF25-32613B1F3FA6}" srcOrd="43" destOrd="0" parTransId="{01278520-FE04-4F2A-B588-AC5632E30BA2}" sibTransId="{B5D0FBC0-2592-49CF-97A9-F0E5C8E67B43}"/>
    <dgm:cxn modelId="{291F85D7-08C4-482A-BA97-E73DB03A802D}" srcId="{67F4DBC7-DAF7-4041-90E6-0CB09C05AFAC}" destId="{4C6DF4DD-78E1-480D-A23C-BCDA77F50029}" srcOrd="30" destOrd="0" parTransId="{65CCF8D8-E246-4FA1-8696-4A6F0E5FD21B}" sibTransId="{482EE13F-ECB9-4104-95E9-75135607861F}"/>
    <dgm:cxn modelId="{950E4E1F-EE57-4A47-A53B-633498828CBF}" srcId="{67F4DBC7-DAF7-4041-90E6-0CB09C05AFAC}" destId="{F53817D2-CF48-407E-A26D-86E206C03507}" srcOrd="12" destOrd="0" parTransId="{B884F82F-8779-4696-A7FC-9386A48A0D6C}" sibTransId="{F320CAD2-195B-40B8-9A99-ABC4CE22DF97}"/>
    <dgm:cxn modelId="{DB369C64-1572-4150-A9D5-BAB4441C1629}" srcId="{67F4DBC7-DAF7-4041-90E6-0CB09C05AFAC}" destId="{713E7305-926B-4538-A032-041C65EF60F7}" srcOrd="7" destOrd="0" parTransId="{378E2D67-CA22-48B2-87F0-FD521E7E9341}" sibTransId="{1CF33AF9-7306-4B29-88EC-5E9C9637C58D}"/>
    <dgm:cxn modelId="{2B0A419D-1D0C-4DC5-AF6D-69D6BE8AF081}" type="presOf" srcId="{6364F881-FB67-4449-BF25-32613B1F3FA6}" destId="{BB363B16-08A2-4328-8908-DD66D48D9A6B}" srcOrd="0" destOrd="0" presId="urn:microsoft.com/office/officeart/2005/8/layout/vList5"/>
    <dgm:cxn modelId="{D8004658-465C-42E3-BFF4-1781CD64D594}" srcId="{67F4DBC7-DAF7-4041-90E6-0CB09C05AFAC}" destId="{CE0B246C-EC3A-4D51-9FC6-FBFCC71AF2A3}" srcOrd="37" destOrd="0" parTransId="{C7C7444F-F03C-46CC-8F9D-0384D2DD2CB3}" sibTransId="{898B1FB6-77AA-4A27-9C09-876DB3E997F9}"/>
    <dgm:cxn modelId="{D98558A9-0166-4322-9235-B9248A791E25}" srcId="{67F4DBC7-DAF7-4041-90E6-0CB09C05AFAC}" destId="{7302EB90-FABA-4D53-8E9B-392F12A06511}" srcOrd="20" destOrd="0" parTransId="{5066B1B4-00EE-4841-A4BC-B1C1D722BC33}" sibTransId="{AF91BF99-5E7D-4421-ADD5-F64BA1E1BFBD}"/>
    <dgm:cxn modelId="{A0C31EBE-9BF7-4B73-9731-F4953214F906}" type="presOf" srcId="{CB0BD1FF-B38C-442F-9B2B-8797B8C23121}" destId="{CD73E6A0-C999-4C15-A151-4E2F3DBD052B}" srcOrd="0" destOrd="0" presId="urn:microsoft.com/office/officeart/2005/8/layout/vList5"/>
    <dgm:cxn modelId="{712363A1-C52D-449E-9A24-57BCA6E76A64}" type="presOf" srcId="{67F4DBC7-DAF7-4041-90E6-0CB09C05AFAC}" destId="{D8E1CE49-9F09-46A4-8615-D7BFA4F67227}" srcOrd="0" destOrd="0" presId="urn:microsoft.com/office/officeart/2005/8/layout/vList5"/>
    <dgm:cxn modelId="{2A1F513F-5352-4931-895D-68A7BB91EEB1}" srcId="{67F4DBC7-DAF7-4041-90E6-0CB09C05AFAC}" destId="{3C7BF167-F85E-43B2-8F9B-9239A45C98FC}" srcOrd="9" destOrd="0" parTransId="{75AF6291-BF2A-41C0-9BC2-5E037C7B5E39}" sibTransId="{C32AFE16-60EC-4F8B-B152-3EEE98F45173}"/>
    <dgm:cxn modelId="{190616E1-F77D-4AFD-A8D9-9AC7F1786C1F}" type="presOf" srcId="{0565024D-0425-4C56-9DAC-CE0690E49AC3}" destId="{9AA078BB-5659-4189-B4C2-B903C733A9E0}" srcOrd="0" destOrd="0" presId="urn:microsoft.com/office/officeart/2005/8/layout/vList5"/>
    <dgm:cxn modelId="{08785E6D-6F5A-456F-9365-1F63389AEC19}" type="presOf" srcId="{A6BBCD97-F8EA-43FC-9C56-5E708F0E440B}" destId="{F0334CF5-9DB7-4C81-8576-155D23329308}" srcOrd="0" destOrd="0" presId="urn:microsoft.com/office/officeart/2005/8/layout/vList5"/>
    <dgm:cxn modelId="{9C6B443C-4DF2-4861-9AE9-516D093F6304}" type="presOf" srcId="{3C7BF167-F85E-43B2-8F9B-9239A45C98FC}" destId="{EA74347F-8F65-4FAB-AA77-3CFE2A861701}" srcOrd="0" destOrd="0" presId="urn:microsoft.com/office/officeart/2005/8/layout/vList5"/>
    <dgm:cxn modelId="{A3506B10-343C-4CA5-8D85-6DB7AECA4899}" type="presOf" srcId="{0CC14417-5BBE-4DF1-8612-A7D9DA73AA06}" destId="{EAD768C5-70F5-4675-BECC-BAE46B0F21F3}" srcOrd="0" destOrd="0" presId="urn:microsoft.com/office/officeart/2005/8/layout/vList5"/>
    <dgm:cxn modelId="{B8A2F3F0-A84C-4698-BFD9-0C9FF01D4DE4}" srcId="{67F4DBC7-DAF7-4041-90E6-0CB09C05AFAC}" destId="{FB695573-E1EE-46C8-9160-0A44C19859E7}" srcOrd="44" destOrd="0" parTransId="{32EFA761-6549-4F0E-80B3-FBAC98DB64DB}" sibTransId="{B4988405-03BF-4F47-9F7B-8E319F2444F5}"/>
    <dgm:cxn modelId="{1DB74305-9EAB-43AF-ADF0-1ECEBF2497E0}" srcId="{67F4DBC7-DAF7-4041-90E6-0CB09C05AFAC}" destId="{B99619D1-5BB7-4C0A-97D1-53B11416DC7F}" srcOrd="31" destOrd="0" parTransId="{36391C09-EC22-4639-B0FE-ABBA93CC71A8}" sibTransId="{97EA3E25-1FE0-4BE8-BF9F-72D44D89C539}"/>
    <dgm:cxn modelId="{517E5467-29FF-4898-BDD2-B4738DE2435D}" srcId="{67F4DBC7-DAF7-4041-90E6-0CB09C05AFAC}" destId="{931BE48C-8213-49AA-B32A-5934D0A7D20A}" srcOrd="36" destOrd="0" parTransId="{BC10A72E-7D1C-4966-906C-D3ED20E83BA1}" sibTransId="{330C199F-694F-40AB-828E-12E24A4C1BBB}"/>
    <dgm:cxn modelId="{723518E8-AC7A-4FD8-9580-9C09F07E95C6}" type="presOf" srcId="{99D9FA14-649C-47B4-B36F-4C89E0B4831F}" destId="{D5DF750A-7DAB-4FD1-A0D2-E2D8E1B9C91C}" srcOrd="0" destOrd="0" presId="urn:microsoft.com/office/officeart/2005/8/layout/vList5"/>
    <dgm:cxn modelId="{C8F239A9-8829-4C08-9A7B-C19A30DCFC6A}" srcId="{67F4DBC7-DAF7-4041-90E6-0CB09C05AFAC}" destId="{F95C5618-FD2D-42CC-AF2D-1DB0629E7C1F}" srcOrd="32" destOrd="0" parTransId="{60A2751A-7519-4494-91BE-F165EC23659D}" sibTransId="{FF8C2EE9-06D2-424F-AD3A-679E4FAA6275}"/>
    <dgm:cxn modelId="{A44F011A-D776-4923-B41B-1A0CB9B44497}" srcId="{67F4DBC7-DAF7-4041-90E6-0CB09C05AFAC}" destId="{FCA81144-A6AA-4A43-ACEB-F86C88B8503B}" srcOrd="16" destOrd="0" parTransId="{2D4030CA-0A0B-43EC-A232-7276D4A1291E}" sibTransId="{0BCCAEBE-403A-4A09-BECF-CB9920915C7A}"/>
    <dgm:cxn modelId="{EFD6CA5F-00D7-4C52-AF2A-F94BC467D432}" type="presOf" srcId="{713E7305-926B-4538-A032-041C65EF60F7}" destId="{68D947AA-450E-4A4C-B115-9F4125509EDD}" srcOrd="0" destOrd="0" presId="urn:microsoft.com/office/officeart/2005/8/layout/vList5"/>
    <dgm:cxn modelId="{8D6326EB-6A9D-44A5-B761-D0DF17F5F117}" srcId="{67F4DBC7-DAF7-4041-90E6-0CB09C05AFAC}" destId="{1AE414B3-92FA-41B3-A36D-D1B2083EABF5}" srcOrd="3" destOrd="0" parTransId="{50927BB9-A5A0-46FB-A9FB-968EF334B06E}" sibTransId="{7C0C4285-5FAC-41CB-B444-9708EE66DAE5}"/>
    <dgm:cxn modelId="{E14E8141-F3F5-43AB-A022-8DF72494BF9C}" type="presOf" srcId="{3088704A-D26C-4D43-867B-4D2D37A4126B}" destId="{3E250221-DC77-4BD3-BE4F-2FCD74DAA429}" srcOrd="0" destOrd="0" presId="urn:microsoft.com/office/officeart/2005/8/layout/vList5"/>
    <dgm:cxn modelId="{EE1E6576-56E6-4E76-AD79-A9C9AD0E45AC}" srcId="{67F4DBC7-DAF7-4041-90E6-0CB09C05AFAC}" destId="{67B69AC5-3C26-4D66-8C0C-0A7EBF8F9134}" srcOrd="46" destOrd="0" parTransId="{87C857A8-7416-4AB5-B467-153D358249F6}" sibTransId="{22323D66-A30F-4932-AFC5-17BC87445258}"/>
    <dgm:cxn modelId="{F2B5165A-8BDA-4E93-A068-089D4D893FDA}" srcId="{67F4DBC7-DAF7-4041-90E6-0CB09C05AFAC}" destId="{77142E63-1D9A-47D4-A5B1-BDBB09D006F2}" srcOrd="24" destOrd="0" parTransId="{EEA132D4-A992-4A51-86C4-2B4AEFA2C8CE}" sibTransId="{8C0A1C50-7BC9-429C-93CC-0307BDF5E81D}"/>
    <dgm:cxn modelId="{7C3A4730-04EB-439F-A17A-FF0B909EE05A}" srcId="{67F4DBC7-DAF7-4041-90E6-0CB09C05AFAC}" destId="{9A183B0E-485E-4AB9-98E7-2314FBD8B5A8}" srcOrd="1" destOrd="0" parTransId="{59D37F0A-7D85-423A-9A55-270D8C939B7C}" sibTransId="{BA05C9D8-55B6-42CF-93DE-AF98838B4C91}"/>
    <dgm:cxn modelId="{5B908D61-F057-42C3-A353-1202DD7B065B}" type="presOf" srcId="{F0F50C82-F0DB-4CCD-B307-8DD515CBA68C}" destId="{375DF874-F953-4929-902D-73C4CFACA0A1}" srcOrd="0" destOrd="0" presId="urn:microsoft.com/office/officeart/2005/8/layout/vList5"/>
    <dgm:cxn modelId="{4D7023B5-0C93-44B7-AF24-A19874EA2C00}" srcId="{67F4DBC7-DAF7-4041-90E6-0CB09C05AFAC}" destId="{DE9C83D0-56C6-48D5-900E-DD47227D6BCE}" srcOrd="38" destOrd="0" parTransId="{12C0C434-88FD-43FA-9A08-247B21F737B1}" sibTransId="{FAE2A305-8DBB-4A2C-8E7E-B8F414C50947}"/>
    <dgm:cxn modelId="{CDB13791-EB39-4891-94B1-5055C169E29F}" type="presOf" srcId="{FB695573-E1EE-46C8-9160-0A44C19859E7}" destId="{57295BAD-063F-437E-850E-62C9DF195A65}" srcOrd="0" destOrd="0" presId="urn:microsoft.com/office/officeart/2005/8/layout/vList5"/>
    <dgm:cxn modelId="{126C4D59-3853-4C30-8CA6-687B27BD4CFF}" type="presOf" srcId="{4A83B6F8-AE05-4DA3-9AEA-C4CE90A18034}" destId="{517E8F74-3DF0-43C1-BAD7-9E758BC1F7C8}" srcOrd="0" destOrd="0" presId="urn:microsoft.com/office/officeart/2005/8/layout/vList5"/>
    <dgm:cxn modelId="{4730E344-AC99-4528-9B50-24E6D8A6EAE8}" type="presOf" srcId="{A29C8C66-C2FE-469D-9B9D-6F81FC7CB0AC}" destId="{C7AFE694-200F-4A46-B939-356163CFEB43}" srcOrd="0" destOrd="0" presId="urn:microsoft.com/office/officeart/2005/8/layout/vList5"/>
    <dgm:cxn modelId="{7A586876-D177-48CD-9F85-DF6937418661}" type="presOf" srcId="{A50603C5-F2E4-4851-8A09-76AC5B12FCF9}" destId="{07DDE205-4A04-4261-AC01-6F058802EFCD}" srcOrd="0" destOrd="0" presId="urn:microsoft.com/office/officeart/2005/8/layout/vList5"/>
    <dgm:cxn modelId="{C7E89E23-2614-4203-9A6C-85E479B2B35E}" type="presOf" srcId="{11B4CB34-C1D2-4992-94A9-B9E61059E0BE}" destId="{A797CE36-99A2-4E89-81F2-875EB48DFA61}" srcOrd="0" destOrd="0" presId="urn:microsoft.com/office/officeart/2005/8/layout/vList5"/>
    <dgm:cxn modelId="{4BCF334B-9C99-45A5-8F5D-0C20B432F08F}" srcId="{67F4DBC7-DAF7-4041-90E6-0CB09C05AFAC}" destId="{DABDC65C-DAA5-469A-A7C3-468F5DE6CEE0}" srcOrd="18" destOrd="0" parTransId="{721241D0-8932-4BE3-9CD0-E67BE63CEBE4}" sibTransId="{34EE75B7-684E-4B26-A292-D1C89F3680D1}"/>
    <dgm:cxn modelId="{528F0463-AD47-4A30-824B-6B060C4CC71C}" type="presOf" srcId="{BF4ABAEB-930D-492B-9B72-A57042DA8A15}" destId="{67857F13-B8E7-44D3-8CB6-A9ED500FFCCB}" srcOrd="0" destOrd="0" presId="urn:microsoft.com/office/officeart/2005/8/layout/vList5"/>
    <dgm:cxn modelId="{D28888FB-E2C2-41B5-8885-2E9793432B35}" type="presOf" srcId="{9A183B0E-485E-4AB9-98E7-2314FBD8B5A8}" destId="{B4F148C9-1D83-4221-8085-9FF14746C7A8}" srcOrd="0" destOrd="0" presId="urn:microsoft.com/office/officeart/2005/8/layout/vList5"/>
    <dgm:cxn modelId="{A4A0D8E0-61F0-4031-BD53-D2D7A83794F9}" srcId="{67F4DBC7-DAF7-4041-90E6-0CB09C05AFAC}" destId="{CB0BD1FF-B38C-442F-9B2B-8797B8C23121}" srcOrd="0" destOrd="0" parTransId="{65521A75-3E67-4CFE-BF64-18860C1A9D92}" sibTransId="{F25AC0D1-A260-40B9-8E70-60DA08D215CE}"/>
    <dgm:cxn modelId="{124886FF-07AB-4FDC-93A0-920CCBB347FE}" srcId="{67F4DBC7-DAF7-4041-90E6-0CB09C05AFAC}" destId="{45073316-CC2C-469E-9EE2-422A4609A957}" srcOrd="6" destOrd="0" parTransId="{B3BB7FCA-7F95-4147-A201-A9B55E726D74}" sibTransId="{0DDA37C0-3EBD-4FFE-954F-E43C9C7DC874}"/>
    <dgm:cxn modelId="{7AD52347-954E-4508-AEEF-E2DBA451EFE4}" type="presParOf" srcId="{D8E1CE49-9F09-46A4-8615-D7BFA4F67227}" destId="{68479D8F-9DC9-433A-86C6-5D42DC8614DD}" srcOrd="0" destOrd="0" presId="urn:microsoft.com/office/officeart/2005/8/layout/vList5"/>
    <dgm:cxn modelId="{7CF37EE8-C65E-4CE9-82E1-DAD3E7B04CF1}" type="presParOf" srcId="{68479D8F-9DC9-433A-86C6-5D42DC8614DD}" destId="{CD73E6A0-C999-4C15-A151-4E2F3DBD052B}" srcOrd="0" destOrd="0" presId="urn:microsoft.com/office/officeart/2005/8/layout/vList5"/>
    <dgm:cxn modelId="{62B31CA0-ECD1-4E83-9D06-3ECB532F1F5C}" type="presParOf" srcId="{D8E1CE49-9F09-46A4-8615-D7BFA4F67227}" destId="{AF00E475-0082-48D3-AC3B-FE3B52F90ABF}" srcOrd="1" destOrd="0" presId="urn:microsoft.com/office/officeart/2005/8/layout/vList5"/>
    <dgm:cxn modelId="{C7604DAA-0818-4DBE-BC53-084CB72FEAF8}" type="presParOf" srcId="{D8E1CE49-9F09-46A4-8615-D7BFA4F67227}" destId="{4B46D090-326B-4543-BA5D-92D518F624B1}" srcOrd="2" destOrd="0" presId="urn:microsoft.com/office/officeart/2005/8/layout/vList5"/>
    <dgm:cxn modelId="{BD01DEDC-2A0F-4C93-8C61-C379CAD0732A}" type="presParOf" srcId="{4B46D090-326B-4543-BA5D-92D518F624B1}" destId="{B4F148C9-1D83-4221-8085-9FF14746C7A8}" srcOrd="0" destOrd="0" presId="urn:microsoft.com/office/officeart/2005/8/layout/vList5"/>
    <dgm:cxn modelId="{B06A00F2-C497-492F-922E-C592189B7E74}" type="presParOf" srcId="{D8E1CE49-9F09-46A4-8615-D7BFA4F67227}" destId="{1105EB57-E5E6-46ED-9E80-A1FA63D994FB}" srcOrd="3" destOrd="0" presId="urn:microsoft.com/office/officeart/2005/8/layout/vList5"/>
    <dgm:cxn modelId="{D66704C2-51F1-4E89-AF26-8EC646FCA0FC}" type="presParOf" srcId="{D8E1CE49-9F09-46A4-8615-D7BFA4F67227}" destId="{26200DC1-0D53-45FA-941F-C833C4764529}" srcOrd="4" destOrd="0" presId="urn:microsoft.com/office/officeart/2005/8/layout/vList5"/>
    <dgm:cxn modelId="{0300B3F1-0831-44AD-83A1-B2024CA8DE37}" type="presParOf" srcId="{26200DC1-0D53-45FA-941F-C833C4764529}" destId="{6C2E6033-449F-4B0D-B1EA-CC9F719DB5CC}" srcOrd="0" destOrd="0" presId="urn:microsoft.com/office/officeart/2005/8/layout/vList5"/>
    <dgm:cxn modelId="{BACEDB11-31E3-4CCD-8766-89E5B7751657}" type="presParOf" srcId="{D8E1CE49-9F09-46A4-8615-D7BFA4F67227}" destId="{F9CD230A-4D80-46FA-909E-FE8AFD9675F2}" srcOrd="5" destOrd="0" presId="urn:microsoft.com/office/officeart/2005/8/layout/vList5"/>
    <dgm:cxn modelId="{8C4064A3-1B47-4886-87B0-2F574FFB010A}" type="presParOf" srcId="{D8E1CE49-9F09-46A4-8615-D7BFA4F67227}" destId="{69A8BCDD-2A77-4C7B-A5D3-565E6E21ABDB}" srcOrd="6" destOrd="0" presId="urn:microsoft.com/office/officeart/2005/8/layout/vList5"/>
    <dgm:cxn modelId="{364C5547-6356-4FAB-9E56-2ADAC02F5F61}" type="presParOf" srcId="{69A8BCDD-2A77-4C7B-A5D3-565E6E21ABDB}" destId="{C93D4593-F9F0-411C-8F6C-7D926E798597}" srcOrd="0" destOrd="0" presId="urn:microsoft.com/office/officeart/2005/8/layout/vList5"/>
    <dgm:cxn modelId="{0F089603-2961-4AE0-9C77-A92C8B461FEF}" type="presParOf" srcId="{D8E1CE49-9F09-46A4-8615-D7BFA4F67227}" destId="{BB998059-96FA-4CBF-A1C8-23F8623B0164}" srcOrd="7" destOrd="0" presId="urn:microsoft.com/office/officeart/2005/8/layout/vList5"/>
    <dgm:cxn modelId="{5606D6AE-84AF-4EBB-B777-67497385F727}" type="presParOf" srcId="{D8E1CE49-9F09-46A4-8615-D7BFA4F67227}" destId="{F1B77C29-D75A-4540-93CA-74CA8028412C}" srcOrd="8" destOrd="0" presId="urn:microsoft.com/office/officeart/2005/8/layout/vList5"/>
    <dgm:cxn modelId="{1AE98ADA-7CAC-4F65-A37A-43CC3896A58D}" type="presParOf" srcId="{F1B77C29-D75A-4540-93CA-74CA8028412C}" destId="{517E8F74-3DF0-43C1-BAD7-9E758BC1F7C8}" srcOrd="0" destOrd="0" presId="urn:microsoft.com/office/officeart/2005/8/layout/vList5"/>
    <dgm:cxn modelId="{A2298F46-82B0-4F85-9D26-B87104E2910F}" type="presParOf" srcId="{D8E1CE49-9F09-46A4-8615-D7BFA4F67227}" destId="{A52C57EB-7A39-47D3-8BA2-B8B5A05E811B}" srcOrd="9" destOrd="0" presId="urn:microsoft.com/office/officeart/2005/8/layout/vList5"/>
    <dgm:cxn modelId="{8F599123-0393-4C56-8419-4C90C5749FF8}" type="presParOf" srcId="{D8E1CE49-9F09-46A4-8615-D7BFA4F67227}" destId="{599E57D2-9DA0-48B2-8288-FE289F10346A}" srcOrd="10" destOrd="0" presId="urn:microsoft.com/office/officeart/2005/8/layout/vList5"/>
    <dgm:cxn modelId="{CDB49BAB-CD82-488B-BC55-2AC585A145C5}" type="presParOf" srcId="{599E57D2-9DA0-48B2-8288-FE289F10346A}" destId="{647A518C-E629-4B93-8371-E8CAFAE70615}" srcOrd="0" destOrd="0" presId="urn:microsoft.com/office/officeart/2005/8/layout/vList5"/>
    <dgm:cxn modelId="{7BF62994-307F-44A6-9C40-E8611C8096B3}" type="presParOf" srcId="{D8E1CE49-9F09-46A4-8615-D7BFA4F67227}" destId="{CEF4B433-CABA-4E1D-AA7F-3CB4F0BD6112}" srcOrd="11" destOrd="0" presId="urn:microsoft.com/office/officeart/2005/8/layout/vList5"/>
    <dgm:cxn modelId="{9A4CD88F-153B-42EA-B7BA-92084BA71AAE}" type="presParOf" srcId="{D8E1CE49-9F09-46A4-8615-D7BFA4F67227}" destId="{19AE1B49-D18E-448F-BB82-61D36A50D368}" srcOrd="12" destOrd="0" presId="urn:microsoft.com/office/officeart/2005/8/layout/vList5"/>
    <dgm:cxn modelId="{B4627160-5529-4C5D-B07E-71F49AE869F3}" type="presParOf" srcId="{19AE1B49-D18E-448F-BB82-61D36A50D368}" destId="{B9A6D556-4CC1-4AC7-BF56-C87E82A2EB85}" srcOrd="0" destOrd="0" presId="urn:microsoft.com/office/officeart/2005/8/layout/vList5"/>
    <dgm:cxn modelId="{668B689C-08AF-4C1E-9963-5A9030195EFA}" type="presParOf" srcId="{D8E1CE49-9F09-46A4-8615-D7BFA4F67227}" destId="{88932E36-C49B-4C61-BA2F-57D76EC0B7DD}" srcOrd="13" destOrd="0" presId="urn:microsoft.com/office/officeart/2005/8/layout/vList5"/>
    <dgm:cxn modelId="{0080B290-0982-4FB5-B71A-2093118A7376}" type="presParOf" srcId="{D8E1CE49-9F09-46A4-8615-D7BFA4F67227}" destId="{1CA34B32-6BBE-4654-821C-3B817F274C98}" srcOrd="14" destOrd="0" presId="urn:microsoft.com/office/officeart/2005/8/layout/vList5"/>
    <dgm:cxn modelId="{774E7D5D-997A-4AE9-AEF9-B223A2283EEC}" type="presParOf" srcId="{1CA34B32-6BBE-4654-821C-3B817F274C98}" destId="{68D947AA-450E-4A4C-B115-9F4125509EDD}" srcOrd="0" destOrd="0" presId="urn:microsoft.com/office/officeart/2005/8/layout/vList5"/>
    <dgm:cxn modelId="{5C63AC41-E1D8-4E66-B69A-E89561CD6E0C}" type="presParOf" srcId="{D8E1CE49-9F09-46A4-8615-D7BFA4F67227}" destId="{3DEABD06-2251-415D-9D2A-C12D8BC3D40E}" srcOrd="15" destOrd="0" presId="urn:microsoft.com/office/officeart/2005/8/layout/vList5"/>
    <dgm:cxn modelId="{A9AC72DD-FFFB-41BB-96EA-4D2E239105F1}" type="presParOf" srcId="{D8E1CE49-9F09-46A4-8615-D7BFA4F67227}" destId="{F791031D-C750-4D98-A700-B6ED1BAEBF01}" srcOrd="16" destOrd="0" presId="urn:microsoft.com/office/officeart/2005/8/layout/vList5"/>
    <dgm:cxn modelId="{E90F9C27-AF3D-4F11-85FA-E8CBB04EC752}" type="presParOf" srcId="{F791031D-C750-4D98-A700-B6ED1BAEBF01}" destId="{E9A5133F-131F-4B08-9E26-8E16E4B1F936}" srcOrd="0" destOrd="0" presId="urn:microsoft.com/office/officeart/2005/8/layout/vList5"/>
    <dgm:cxn modelId="{0AFF5C62-FEA9-42A2-9FDA-BADA81EA0FAD}" type="presParOf" srcId="{D8E1CE49-9F09-46A4-8615-D7BFA4F67227}" destId="{7CAFE817-3D80-4241-AF53-B6CD70EBE056}" srcOrd="17" destOrd="0" presId="urn:microsoft.com/office/officeart/2005/8/layout/vList5"/>
    <dgm:cxn modelId="{4EF47440-65FB-4723-8CDD-8BCEB023460F}" type="presParOf" srcId="{D8E1CE49-9F09-46A4-8615-D7BFA4F67227}" destId="{8CC2E928-9F90-4D31-A4EF-33E4BA1B8A65}" srcOrd="18" destOrd="0" presId="urn:microsoft.com/office/officeart/2005/8/layout/vList5"/>
    <dgm:cxn modelId="{3F25E807-8721-4D16-AB74-6CD61218970D}" type="presParOf" srcId="{8CC2E928-9F90-4D31-A4EF-33E4BA1B8A65}" destId="{EA74347F-8F65-4FAB-AA77-3CFE2A861701}" srcOrd="0" destOrd="0" presId="urn:microsoft.com/office/officeart/2005/8/layout/vList5"/>
    <dgm:cxn modelId="{40BEF22A-8B29-4457-8CCE-99D301C1598D}" type="presParOf" srcId="{D8E1CE49-9F09-46A4-8615-D7BFA4F67227}" destId="{B9864282-33CE-433C-A92B-ABCF7B4699F3}" srcOrd="19" destOrd="0" presId="urn:microsoft.com/office/officeart/2005/8/layout/vList5"/>
    <dgm:cxn modelId="{0E349FF1-1EA7-4CEA-9A44-AD111CC54BB3}" type="presParOf" srcId="{D8E1CE49-9F09-46A4-8615-D7BFA4F67227}" destId="{ECF96B2F-2B62-40D3-865B-A19964B36A13}" srcOrd="20" destOrd="0" presId="urn:microsoft.com/office/officeart/2005/8/layout/vList5"/>
    <dgm:cxn modelId="{AAF2BDF0-4971-4754-AAF4-302B659E3206}" type="presParOf" srcId="{ECF96B2F-2B62-40D3-865B-A19964B36A13}" destId="{EF38FD26-B88E-4585-B591-753A637592C0}" srcOrd="0" destOrd="0" presId="urn:microsoft.com/office/officeart/2005/8/layout/vList5"/>
    <dgm:cxn modelId="{B81CDAB1-A4D6-4463-BB0B-C36297ED6AC4}" type="presParOf" srcId="{D8E1CE49-9F09-46A4-8615-D7BFA4F67227}" destId="{3637CA86-ADA9-4005-AC8A-35F96C91890B}" srcOrd="21" destOrd="0" presId="urn:microsoft.com/office/officeart/2005/8/layout/vList5"/>
    <dgm:cxn modelId="{F51271E3-E937-4D33-AA7F-0F306B2E9FEB}" type="presParOf" srcId="{D8E1CE49-9F09-46A4-8615-D7BFA4F67227}" destId="{DFA77B98-6A48-43DB-9E80-78C542970FC9}" srcOrd="22" destOrd="0" presId="urn:microsoft.com/office/officeart/2005/8/layout/vList5"/>
    <dgm:cxn modelId="{193F945F-893A-4287-95C0-B186BBEF720E}" type="presParOf" srcId="{DFA77B98-6A48-43DB-9E80-78C542970FC9}" destId="{251FF006-695E-4531-8490-035A55773AF2}" srcOrd="0" destOrd="0" presId="urn:microsoft.com/office/officeart/2005/8/layout/vList5"/>
    <dgm:cxn modelId="{0358255B-57A0-4D2C-8B2D-BC3C01AD29B9}" type="presParOf" srcId="{D8E1CE49-9F09-46A4-8615-D7BFA4F67227}" destId="{37B67253-0CF6-48F3-9120-1AB21EAC1C80}" srcOrd="23" destOrd="0" presId="urn:microsoft.com/office/officeart/2005/8/layout/vList5"/>
    <dgm:cxn modelId="{0AE8CA26-BC0A-414F-944B-947540C1318C}" type="presParOf" srcId="{D8E1CE49-9F09-46A4-8615-D7BFA4F67227}" destId="{1BF3BBF2-D5A4-42A2-BF62-420AA7279DE2}" srcOrd="24" destOrd="0" presId="urn:microsoft.com/office/officeart/2005/8/layout/vList5"/>
    <dgm:cxn modelId="{41E72CE0-E3C5-4D86-B5FC-770A666B1932}" type="presParOf" srcId="{1BF3BBF2-D5A4-42A2-BF62-420AA7279DE2}" destId="{91D3DAAA-B06A-4BE0-9934-A525E6842549}" srcOrd="0" destOrd="0" presId="urn:microsoft.com/office/officeart/2005/8/layout/vList5"/>
    <dgm:cxn modelId="{6A2AFA3B-E22D-4B91-A981-38170C964F00}" type="presParOf" srcId="{D8E1CE49-9F09-46A4-8615-D7BFA4F67227}" destId="{D5524D38-BAC0-4802-9104-3DF496376679}" srcOrd="25" destOrd="0" presId="urn:microsoft.com/office/officeart/2005/8/layout/vList5"/>
    <dgm:cxn modelId="{89D29D72-A756-40CB-8F9E-4B5810B53856}" type="presParOf" srcId="{D8E1CE49-9F09-46A4-8615-D7BFA4F67227}" destId="{D5952FA7-2D19-4B1F-A970-87557356479C}" srcOrd="26" destOrd="0" presId="urn:microsoft.com/office/officeart/2005/8/layout/vList5"/>
    <dgm:cxn modelId="{B7873D11-EC00-43B9-9DCB-C45B325AF19B}" type="presParOf" srcId="{D5952FA7-2D19-4B1F-A970-87557356479C}" destId="{6B4D06F0-64B3-4C70-A069-AE4F67FB9C7E}" srcOrd="0" destOrd="0" presId="urn:microsoft.com/office/officeart/2005/8/layout/vList5"/>
    <dgm:cxn modelId="{8F34E2BB-89B6-43DF-85AF-893928713E65}" type="presParOf" srcId="{D8E1CE49-9F09-46A4-8615-D7BFA4F67227}" destId="{0D4AC499-86A8-4439-8EDF-A72147778ECD}" srcOrd="27" destOrd="0" presId="urn:microsoft.com/office/officeart/2005/8/layout/vList5"/>
    <dgm:cxn modelId="{594BB784-5351-42CE-9025-66832BED6220}" type="presParOf" srcId="{D8E1CE49-9F09-46A4-8615-D7BFA4F67227}" destId="{66CCFD11-F88D-49DB-BD1C-A799D445AF35}" srcOrd="28" destOrd="0" presId="urn:microsoft.com/office/officeart/2005/8/layout/vList5"/>
    <dgm:cxn modelId="{B72D75C0-1E8B-4331-A79E-A682EA1A6236}" type="presParOf" srcId="{66CCFD11-F88D-49DB-BD1C-A799D445AF35}" destId="{3E250221-DC77-4BD3-BE4F-2FCD74DAA429}" srcOrd="0" destOrd="0" presId="urn:microsoft.com/office/officeart/2005/8/layout/vList5"/>
    <dgm:cxn modelId="{652EE28F-9D10-4A70-8548-B36D19B7841B}" type="presParOf" srcId="{D8E1CE49-9F09-46A4-8615-D7BFA4F67227}" destId="{7EA74074-5426-46DE-9BA3-AA2C5E939344}" srcOrd="29" destOrd="0" presId="urn:microsoft.com/office/officeart/2005/8/layout/vList5"/>
    <dgm:cxn modelId="{7C96B65A-5EC2-480C-A1C5-BCE039C73A48}" type="presParOf" srcId="{D8E1CE49-9F09-46A4-8615-D7BFA4F67227}" destId="{65F36A97-F380-464A-80F4-35677AB083C2}" srcOrd="30" destOrd="0" presId="urn:microsoft.com/office/officeart/2005/8/layout/vList5"/>
    <dgm:cxn modelId="{5EC95D15-FACD-4CC6-99DB-9949ABACA409}" type="presParOf" srcId="{65F36A97-F380-464A-80F4-35677AB083C2}" destId="{B1AF009B-2D7E-4F10-A368-AC7743F80F9C}" srcOrd="0" destOrd="0" presId="urn:microsoft.com/office/officeart/2005/8/layout/vList5"/>
    <dgm:cxn modelId="{E31EC19E-6BBE-4523-81AE-76AE1976F100}" type="presParOf" srcId="{D8E1CE49-9F09-46A4-8615-D7BFA4F67227}" destId="{4453001D-ECF4-44C3-BCA1-0E304C6F1F13}" srcOrd="31" destOrd="0" presId="urn:microsoft.com/office/officeart/2005/8/layout/vList5"/>
    <dgm:cxn modelId="{74681070-0788-4CC6-B5F0-53A96C14C85B}" type="presParOf" srcId="{D8E1CE49-9F09-46A4-8615-D7BFA4F67227}" destId="{2948B99A-12FC-4D4E-A719-7FA94CFFBE3C}" srcOrd="32" destOrd="0" presId="urn:microsoft.com/office/officeart/2005/8/layout/vList5"/>
    <dgm:cxn modelId="{F606C773-5F98-4BD5-8A0A-7FE175BDE63C}" type="presParOf" srcId="{2948B99A-12FC-4D4E-A719-7FA94CFFBE3C}" destId="{E9BB3350-763E-4900-A74A-45FE2112673E}" srcOrd="0" destOrd="0" presId="urn:microsoft.com/office/officeart/2005/8/layout/vList5"/>
    <dgm:cxn modelId="{AEFE5FE0-FE0C-4701-B2AF-EE39C8171811}" type="presParOf" srcId="{D8E1CE49-9F09-46A4-8615-D7BFA4F67227}" destId="{4A7D58D4-95B4-4EB0-8790-5748D8370671}" srcOrd="33" destOrd="0" presId="urn:microsoft.com/office/officeart/2005/8/layout/vList5"/>
    <dgm:cxn modelId="{B26AC0A7-7713-46BC-83A8-B0B50CC0D63A}" type="presParOf" srcId="{D8E1CE49-9F09-46A4-8615-D7BFA4F67227}" destId="{9ACC8E5C-38AC-4347-8CA3-85CC293CAA19}" srcOrd="34" destOrd="0" presId="urn:microsoft.com/office/officeart/2005/8/layout/vList5"/>
    <dgm:cxn modelId="{A0684E47-C842-4607-851A-5D1571862FCD}" type="presParOf" srcId="{9ACC8E5C-38AC-4347-8CA3-85CC293CAA19}" destId="{741D4A0A-5A9C-4D43-A06E-1A3E7E7DBE0C}" srcOrd="0" destOrd="0" presId="urn:microsoft.com/office/officeart/2005/8/layout/vList5"/>
    <dgm:cxn modelId="{237FB448-AB48-484F-A330-4DFD9FD7D41F}" type="presParOf" srcId="{D8E1CE49-9F09-46A4-8615-D7BFA4F67227}" destId="{90D1CEF0-DAEA-47AA-8911-FD8E35709A95}" srcOrd="35" destOrd="0" presId="urn:microsoft.com/office/officeart/2005/8/layout/vList5"/>
    <dgm:cxn modelId="{B0D13BB6-3289-4647-881C-0889A9C626CC}" type="presParOf" srcId="{D8E1CE49-9F09-46A4-8615-D7BFA4F67227}" destId="{E5BEB23D-2DEC-4EF4-9407-6856ADB3CFD0}" srcOrd="36" destOrd="0" presId="urn:microsoft.com/office/officeart/2005/8/layout/vList5"/>
    <dgm:cxn modelId="{AA888392-5E55-492F-84E8-6771A3805575}" type="presParOf" srcId="{E5BEB23D-2DEC-4EF4-9407-6856ADB3CFD0}" destId="{41E3538E-7872-44AF-8CD5-45EC9EB428EB}" srcOrd="0" destOrd="0" presId="urn:microsoft.com/office/officeart/2005/8/layout/vList5"/>
    <dgm:cxn modelId="{2B260425-D4F9-4328-A029-4B7B4220508A}" type="presParOf" srcId="{D8E1CE49-9F09-46A4-8615-D7BFA4F67227}" destId="{7A070FE1-A692-4494-ACFE-88CB80123850}" srcOrd="37" destOrd="0" presId="urn:microsoft.com/office/officeart/2005/8/layout/vList5"/>
    <dgm:cxn modelId="{E24B5497-1B5C-4CAE-AB92-5B692834BB8B}" type="presParOf" srcId="{D8E1CE49-9F09-46A4-8615-D7BFA4F67227}" destId="{7501757A-4B40-4FD5-909E-8CCA7041A39A}" srcOrd="38" destOrd="0" presId="urn:microsoft.com/office/officeart/2005/8/layout/vList5"/>
    <dgm:cxn modelId="{9BC91DE9-5354-49BB-B1B0-287EE84DF163}" type="presParOf" srcId="{7501757A-4B40-4FD5-909E-8CCA7041A39A}" destId="{7A0C0FCD-DD4B-4781-B622-E14C78441FC5}" srcOrd="0" destOrd="0" presId="urn:microsoft.com/office/officeart/2005/8/layout/vList5"/>
    <dgm:cxn modelId="{3E12C5DE-6BF7-4E69-93B1-4215BCF10B50}" type="presParOf" srcId="{D8E1CE49-9F09-46A4-8615-D7BFA4F67227}" destId="{40A4B998-9C05-452E-B6D5-366041CA45A2}" srcOrd="39" destOrd="0" presId="urn:microsoft.com/office/officeart/2005/8/layout/vList5"/>
    <dgm:cxn modelId="{E5FE2926-CC9A-4220-805F-47768F72CD7D}" type="presParOf" srcId="{D8E1CE49-9F09-46A4-8615-D7BFA4F67227}" destId="{EC9FF1CD-6065-45BE-862F-4F42BA7AFEB1}" srcOrd="40" destOrd="0" presId="urn:microsoft.com/office/officeart/2005/8/layout/vList5"/>
    <dgm:cxn modelId="{FE2307AC-6749-44F0-B96E-718FDC4F901B}" type="presParOf" srcId="{EC9FF1CD-6065-45BE-862F-4F42BA7AFEB1}" destId="{3243DF45-741B-47D1-9BC9-3BD632A4919E}" srcOrd="0" destOrd="0" presId="urn:microsoft.com/office/officeart/2005/8/layout/vList5"/>
    <dgm:cxn modelId="{1C556542-C0C7-4C48-AD45-8E0530B9F1D1}" type="presParOf" srcId="{D8E1CE49-9F09-46A4-8615-D7BFA4F67227}" destId="{AD0D8241-AA8A-48C1-8216-B92F272E7BB7}" srcOrd="41" destOrd="0" presId="urn:microsoft.com/office/officeart/2005/8/layout/vList5"/>
    <dgm:cxn modelId="{43D5F765-897B-4DDF-9BAA-60CA9FC31FEF}" type="presParOf" srcId="{D8E1CE49-9F09-46A4-8615-D7BFA4F67227}" destId="{C1988294-2252-4216-AB42-0401C87485F5}" srcOrd="42" destOrd="0" presId="urn:microsoft.com/office/officeart/2005/8/layout/vList5"/>
    <dgm:cxn modelId="{90659E91-4168-4509-9763-0360D9726CD6}" type="presParOf" srcId="{C1988294-2252-4216-AB42-0401C87485F5}" destId="{D5DF750A-7DAB-4FD1-A0D2-E2D8E1B9C91C}" srcOrd="0" destOrd="0" presId="urn:microsoft.com/office/officeart/2005/8/layout/vList5"/>
    <dgm:cxn modelId="{30093AB9-C145-46C3-BEAA-952646108D3D}" type="presParOf" srcId="{D8E1CE49-9F09-46A4-8615-D7BFA4F67227}" destId="{15E59B77-A19E-4C38-9A39-CEB4EA460BFE}" srcOrd="43" destOrd="0" presId="urn:microsoft.com/office/officeart/2005/8/layout/vList5"/>
    <dgm:cxn modelId="{D7B2FBDF-590D-49E9-ACD6-46CA157B80E7}" type="presParOf" srcId="{D8E1CE49-9F09-46A4-8615-D7BFA4F67227}" destId="{D9F665DB-DCD8-4D49-A478-3F6AE2A7C81A}" srcOrd="44" destOrd="0" presId="urn:microsoft.com/office/officeart/2005/8/layout/vList5"/>
    <dgm:cxn modelId="{B83D1E78-955C-49F2-A3BD-C9BDCD06A685}" type="presParOf" srcId="{D9F665DB-DCD8-4D49-A478-3F6AE2A7C81A}" destId="{6FDBA46C-D130-4C22-BDFB-6E9759D936F6}" srcOrd="0" destOrd="0" presId="urn:microsoft.com/office/officeart/2005/8/layout/vList5"/>
    <dgm:cxn modelId="{B5CF2DA9-7D96-485A-B9A3-A825C93572E1}" type="presParOf" srcId="{D8E1CE49-9F09-46A4-8615-D7BFA4F67227}" destId="{20983C02-A26F-424E-96E7-84DF45140631}" srcOrd="45" destOrd="0" presId="urn:microsoft.com/office/officeart/2005/8/layout/vList5"/>
    <dgm:cxn modelId="{CAFA5FDC-70E1-4556-88AF-F1D120BAA49A}" type="presParOf" srcId="{D8E1CE49-9F09-46A4-8615-D7BFA4F67227}" destId="{0D247302-32FE-4301-858F-B26C0744E843}" srcOrd="46" destOrd="0" presId="urn:microsoft.com/office/officeart/2005/8/layout/vList5"/>
    <dgm:cxn modelId="{C75A1FBD-F474-422F-B181-45427AC977A7}" type="presParOf" srcId="{0D247302-32FE-4301-858F-B26C0744E843}" destId="{6DA1075B-E82F-4A2A-A971-D4667BADCE1F}" srcOrd="0" destOrd="0" presId="urn:microsoft.com/office/officeart/2005/8/layout/vList5"/>
    <dgm:cxn modelId="{E679B47E-004B-4F30-8BAF-AC31A08E2BE7}" type="presParOf" srcId="{D8E1CE49-9F09-46A4-8615-D7BFA4F67227}" destId="{66E805EB-54BC-4824-8E8C-B2F029176163}" srcOrd="47" destOrd="0" presId="urn:microsoft.com/office/officeart/2005/8/layout/vList5"/>
    <dgm:cxn modelId="{792765F6-2512-4243-91CE-5203B5F9E839}" type="presParOf" srcId="{D8E1CE49-9F09-46A4-8615-D7BFA4F67227}" destId="{1A493795-C3F6-4B65-B245-3088F10DDC22}" srcOrd="48" destOrd="0" presId="urn:microsoft.com/office/officeart/2005/8/layout/vList5"/>
    <dgm:cxn modelId="{B9C7ACB7-AC91-4B04-B801-2D37E77C84FE}" type="presParOf" srcId="{1A493795-C3F6-4B65-B245-3088F10DDC22}" destId="{4FE49249-B243-469A-8D9B-1C5D6698C5C2}" srcOrd="0" destOrd="0" presId="urn:microsoft.com/office/officeart/2005/8/layout/vList5"/>
    <dgm:cxn modelId="{EE863812-4C40-4B50-A8F6-65954707A2A5}" type="presParOf" srcId="{D8E1CE49-9F09-46A4-8615-D7BFA4F67227}" destId="{AC52099F-63F9-452B-82A4-065DA3DC7F27}" srcOrd="49" destOrd="0" presId="urn:microsoft.com/office/officeart/2005/8/layout/vList5"/>
    <dgm:cxn modelId="{133AE32C-2203-4BD9-AD81-7952DA3629D9}" type="presParOf" srcId="{D8E1CE49-9F09-46A4-8615-D7BFA4F67227}" destId="{858DEA50-521A-43C4-8AFB-FED979129B25}" srcOrd="50" destOrd="0" presId="urn:microsoft.com/office/officeart/2005/8/layout/vList5"/>
    <dgm:cxn modelId="{334C577D-8574-4044-8AC1-2AA6026E47BD}" type="presParOf" srcId="{858DEA50-521A-43C4-8AFB-FED979129B25}" destId="{C7AFE694-200F-4A46-B939-356163CFEB43}" srcOrd="0" destOrd="0" presId="urn:microsoft.com/office/officeart/2005/8/layout/vList5"/>
    <dgm:cxn modelId="{4359F9B6-CE1B-4FE1-8F0B-140A4E9FCE1C}" type="presParOf" srcId="{D8E1CE49-9F09-46A4-8615-D7BFA4F67227}" destId="{89EDE470-0553-46F4-8079-CE65E66865F9}" srcOrd="51" destOrd="0" presId="urn:microsoft.com/office/officeart/2005/8/layout/vList5"/>
    <dgm:cxn modelId="{753D78A5-2949-446C-BF02-CFCBC3E83444}" type="presParOf" srcId="{D8E1CE49-9F09-46A4-8615-D7BFA4F67227}" destId="{A8398D30-DC2E-49E5-AED8-57AB30408E36}" srcOrd="52" destOrd="0" presId="urn:microsoft.com/office/officeart/2005/8/layout/vList5"/>
    <dgm:cxn modelId="{4D73C7F3-6E11-4B41-99D4-321B07B379DB}" type="presParOf" srcId="{A8398D30-DC2E-49E5-AED8-57AB30408E36}" destId="{07DDE205-4A04-4261-AC01-6F058802EFCD}" srcOrd="0" destOrd="0" presId="urn:microsoft.com/office/officeart/2005/8/layout/vList5"/>
    <dgm:cxn modelId="{6BD5D773-883D-409D-9E14-0B8F98C61D3E}" type="presParOf" srcId="{D8E1CE49-9F09-46A4-8615-D7BFA4F67227}" destId="{28C000B6-0F6A-4AE7-887C-7442FF4C8A73}" srcOrd="53" destOrd="0" presId="urn:microsoft.com/office/officeart/2005/8/layout/vList5"/>
    <dgm:cxn modelId="{6C6A243E-C348-4766-9C72-25E92D0B10A1}" type="presParOf" srcId="{D8E1CE49-9F09-46A4-8615-D7BFA4F67227}" destId="{6FFEF702-4C8C-42E8-8303-98A699F773BF}" srcOrd="54" destOrd="0" presId="urn:microsoft.com/office/officeart/2005/8/layout/vList5"/>
    <dgm:cxn modelId="{9B3B5D22-771E-4D9B-8534-B244A45B1502}" type="presParOf" srcId="{6FFEF702-4C8C-42E8-8303-98A699F773BF}" destId="{ED16C545-4E60-4D6C-A592-89B1B4E99A50}" srcOrd="0" destOrd="0" presId="urn:microsoft.com/office/officeart/2005/8/layout/vList5"/>
    <dgm:cxn modelId="{BED2FDB6-B9AF-472E-8C07-E01A00B29BD4}" type="presParOf" srcId="{D8E1CE49-9F09-46A4-8615-D7BFA4F67227}" destId="{D675AF4F-D558-4063-8974-362C8CD2E561}" srcOrd="55" destOrd="0" presId="urn:microsoft.com/office/officeart/2005/8/layout/vList5"/>
    <dgm:cxn modelId="{7C0EC729-BD40-4B25-9B39-B53094222749}" type="presParOf" srcId="{D8E1CE49-9F09-46A4-8615-D7BFA4F67227}" destId="{80145B46-2860-4DF8-8294-B2916D15CBB2}" srcOrd="56" destOrd="0" presId="urn:microsoft.com/office/officeart/2005/8/layout/vList5"/>
    <dgm:cxn modelId="{ACDD15CB-F656-4408-A916-372804F65BA7}" type="presParOf" srcId="{80145B46-2860-4DF8-8294-B2916D15CBB2}" destId="{EAEEBC72-2A77-42A7-927B-5C73309CC7C0}" srcOrd="0" destOrd="0" presId="urn:microsoft.com/office/officeart/2005/8/layout/vList5"/>
    <dgm:cxn modelId="{14D724AC-A04F-4593-B208-670A831582FF}" type="presParOf" srcId="{D8E1CE49-9F09-46A4-8615-D7BFA4F67227}" destId="{06903300-F4EF-4746-974C-4B0B6EC14A41}" srcOrd="57" destOrd="0" presId="urn:microsoft.com/office/officeart/2005/8/layout/vList5"/>
    <dgm:cxn modelId="{02B322E2-11EA-4DB7-9F4F-92871E309320}" type="presParOf" srcId="{D8E1CE49-9F09-46A4-8615-D7BFA4F67227}" destId="{E8753F27-FC9B-42DD-9A10-CEF88A80D396}" srcOrd="58" destOrd="0" presId="urn:microsoft.com/office/officeart/2005/8/layout/vList5"/>
    <dgm:cxn modelId="{7D7C8450-9155-4B61-83A5-7625693E5A49}" type="presParOf" srcId="{E8753F27-FC9B-42DD-9A10-CEF88A80D396}" destId="{11385A35-512D-4BAA-B96F-5F580A354F33}" srcOrd="0" destOrd="0" presId="urn:microsoft.com/office/officeart/2005/8/layout/vList5"/>
    <dgm:cxn modelId="{B8D7A446-120C-474C-BD59-9E8101A38D39}" type="presParOf" srcId="{D8E1CE49-9F09-46A4-8615-D7BFA4F67227}" destId="{7D316C0E-6A38-49D8-A8E3-C0C9D508C42F}" srcOrd="59" destOrd="0" presId="urn:microsoft.com/office/officeart/2005/8/layout/vList5"/>
    <dgm:cxn modelId="{57D11025-5FFD-4FDE-841C-FA9025FC7002}" type="presParOf" srcId="{D8E1CE49-9F09-46A4-8615-D7BFA4F67227}" destId="{8B481BD9-E214-4FF4-AA7F-0227FBE60F9A}" srcOrd="60" destOrd="0" presId="urn:microsoft.com/office/officeart/2005/8/layout/vList5"/>
    <dgm:cxn modelId="{F03F65BF-486F-48AD-A20E-257B720FA012}" type="presParOf" srcId="{8B481BD9-E214-4FF4-AA7F-0227FBE60F9A}" destId="{BDFB8493-910D-4219-B5E1-ECE7738A1645}" srcOrd="0" destOrd="0" presId="urn:microsoft.com/office/officeart/2005/8/layout/vList5"/>
    <dgm:cxn modelId="{9489B7D4-531C-44CE-A2C2-9509D8473099}" type="presParOf" srcId="{D8E1CE49-9F09-46A4-8615-D7BFA4F67227}" destId="{C536414B-210F-4C10-BCFA-502452A6AB56}" srcOrd="61" destOrd="0" presId="urn:microsoft.com/office/officeart/2005/8/layout/vList5"/>
    <dgm:cxn modelId="{6A9247E4-0382-4927-BCDD-862E7C0E9AD9}" type="presParOf" srcId="{D8E1CE49-9F09-46A4-8615-D7BFA4F67227}" destId="{D541236B-50A1-4073-84E1-4BBEBF04D202}" srcOrd="62" destOrd="0" presId="urn:microsoft.com/office/officeart/2005/8/layout/vList5"/>
    <dgm:cxn modelId="{54C47109-0C1D-4356-8500-25AC826BD4CD}" type="presParOf" srcId="{D541236B-50A1-4073-84E1-4BBEBF04D202}" destId="{978AA2F1-334E-45F3-AA70-215DDFB30E6F}" srcOrd="0" destOrd="0" presId="urn:microsoft.com/office/officeart/2005/8/layout/vList5"/>
    <dgm:cxn modelId="{46D616FD-C3F4-47A1-A154-0503CB890ABE}" type="presParOf" srcId="{D8E1CE49-9F09-46A4-8615-D7BFA4F67227}" destId="{B3AA3F43-5059-407A-A42F-FC231CB3EC15}" srcOrd="63" destOrd="0" presId="urn:microsoft.com/office/officeart/2005/8/layout/vList5"/>
    <dgm:cxn modelId="{E5454D8D-E22D-442F-837F-FEDD698C45FC}" type="presParOf" srcId="{D8E1CE49-9F09-46A4-8615-D7BFA4F67227}" destId="{167F19A5-E992-4401-963B-9149B052ADC6}" srcOrd="64" destOrd="0" presId="urn:microsoft.com/office/officeart/2005/8/layout/vList5"/>
    <dgm:cxn modelId="{81FECDC7-3BA2-4045-93C5-E21AE7DB8A76}" type="presParOf" srcId="{167F19A5-E992-4401-963B-9149B052ADC6}" destId="{F00CD6DD-806B-4834-9242-93E501129526}" srcOrd="0" destOrd="0" presId="urn:microsoft.com/office/officeart/2005/8/layout/vList5"/>
    <dgm:cxn modelId="{8FCC9DF8-B0BE-41DC-B867-64D54C3AE041}" type="presParOf" srcId="{D8E1CE49-9F09-46A4-8615-D7BFA4F67227}" destId="{75CA15DC-F1D6-4E5A-A442-21721D146666}" srcOrd="65" destOrd="0" presId="urn:microsoft.com/office/officeart/2005/8/layout/vList5"/>
    <dgm:cxn modelId="{C8F65715-1F04-4A99-B9AA-3EDE13D7520D}" type="presParOf" srcId="{D8E1CE49-9F09-46A4-8615-D7BFA4F67227}" destId="{C5B5FC1A-A508-4D03-AC13-1AE5CE129D3B}" srcOrd="66" destOrd="0" presId="urn:microsoft.com/office/officeart/2005/8/layout/vList5"/>
    <dgm:cxn modelId="{A80EBFC8-8743-4819-9ACC-CEDA66CF5323}" type="presParOf" srcId="{C5B5FC1A-A508-4D03-AC13-1AE5CE129D3B}" destId="{8F06092A-5E19-4804-91E2-D6D01015AF60}" srcOrd="0" destOrd="0" presId="urn:microsoft.com/office/officeart/2005/8/layout/vList5"/>
    <dgm:cxn modelId="{CB5E406A-077A-468C-A94A-9C89FD2FAB95}" type="presParOf" srcId="{D8E1CE49-9F09-46A4-8615-D7BFA4F67227}" destId="{D14A342F-B6BE-4548-81E6-9D6C15CA8785}" srcOrd="67" destOrd="0" presId="urn:microsoft.com/office/officeart/2005/8/layout/vList5"/>
    <dgm:cxn modelId="{28D47F4C-8DDE-4469-9098-293E29A14DF8}" type="presParOf" srcId="{D8E1CE49-9F09-46A4-8615-D7BFA4F67227}" destId="{63390B96-BB45-47CB-BA84-E48E178A6ADB}" srcOrd="68" destOrd="0" presId="urn:microsoft.com/office/officeart/2005/8/layout/vList5"/>
    <dgm:cxn modelId="{A6FD4C7F-CA8B-4EA0-9654-16DFC747FA8F}" type="presParOf" srcId="{63390B96-BB45-47CB-BA84-E48E178A6ADB}" destId="{81B4948B-3F1C-4D3B-B91E-6B25DC65FEEF}" srcOrd="0" destOrd="0" presId="urn:microsoft.com/office/officeart/2005/8/layout/vList5"/>
    <dgm:cxn modelId="{39C5107D-4008-4118-BA15-F2291E2467AA}" type="presParOf" srcId="{D8E1CE49-9F09-46A4-8615-D7BFA4F67227}" destId="{6ABC8AE4-8CB8-4375-BCAC-62EFE2A60B6B}" srcOrd="69" destOrd="0" presId="urn:microsoft.com/office/officeart/2005/8/layout/vList5"/>
    <dgm:cxn modelId="{AE36A50F-C7A5-4BB6-8B4E-69C5998F20AA}" type="presParOf" srcId="{D8E1CE49-9F09-46A4-8615-D7BFA4F67227}" destId="{2FAB77DC-F2F1-488A-95F3-0AA175984976}" srcOrd="70" destOrd="0" presId="urn:microsoft.com/office/officeart/2005/8/layout/vList5"/>
    <dgm:cxn modelId="{EEDE0248-A565-44F7-9D58-F8CED692AF17}" type="presParOf" srcId="{2FAB77DC-F2F1-488A-95F3-0AA175984976}" destId="{67857F13-B8E7-44D3-8CB6-A9ED500FFCCB}" srcOrd="0" destOrd="0" presId="urn:microsoft.com/office/officeart/2005/8/layout/vList5"/>
    <dgm:cxn modelId="{CEAB5379-7AC7-4CDC-A91B-AAEF865EEC81}" type="presParOf" srcId="{D8E1CE49-9F09-46A4-8615-D7BFA4F67227}" destId="{6D548AC8-75D6-4804-9858-E7ED422275E5}" srcOrd="71" destOrd="0" presId="urn:microsoft.com/office/officeart/2005/8/layout/vList5"/>
    <dgm:cxn modelId="{C14C8B32-680C-4156-85AD-6744CA53A2DB}" type="presParOf" srcId="{D8E1CE49-9F09-46A4-8615-D7BFA4F67227}" destId="{0905064C-964A-4656-8AFD-CBDBD63707C5}" srcOrd="72" destOrd="0" presId="urn:microsoft.com/office/officeart/2005/8/layout/vList5"/>
    <dgm:cxn modelId="{08BB713B-5E59-4229-AFFC-59167DCD4473}" type="presParOf" srcId="{0905064C-964A-4656-8AFD-CBDBD63707C5}" destId="{29603A40-DDD1-4A10-A130-B2EAB4BCC07F}" srcOrd="0" destOrd="0" presId="urn:microsoft.com/office/officeart/2005/8/layout/vList5"/>
    <dgm:cxn modelId="{9D8882FE-5AAB-4BA8-8F12-1991727C78C2}" type="presParOf" srcId="{D8E1CE49-9F09-46A4-8615-D7BFA4F67227}" destId="{37CDEFDF-AFC9-45AD-9C50-FEDD8BC1023F}" srcOrd="73" destOrd="0" presId="urn:microsoft.com/office/officeart/2005/8/layout/vList5"/>
    <dgm:cxn modelId="{F674E028-CE49-4787-981B-06FA5D516DAE}" type="presParOf" srcId="{D8E1CE49-9F09-46A4-8615-D7BFA4F67227}" destId="{3F8CCB3C-8FD7-40E5-AC15-C4F012474C95}" srcOrd="74" destOrd="0" presId="urn:microsoft.com/office/officeart/2005/8/layout/vList5"/>
    <dgm:cxn modelId="{FCE3C0B4-2AFC-48DB-9994-F572595FD317}" type="presParOf" srcId="{3F8CCB3C-8FD7-40E5-AC15-C4F012474C95}" destId="{2D063975-FF23-43BA-A51B-17F381BA1343}" srcOrd="0" destOrd="0" presId="urn:microsoft.com/office/officeart/2005/8/layout/vList5"/>
    <dgm:cxn modelId="{03B955F9-30F0-4599-9691-A966AD277B35}" type="presParOf" srcId="{D8E1CE49-9F09-46A4-8615-D7BFA4F67227}" destId="{DFB7A63E-5D8C-4F86-AFB7-5EC9B29CE0B6}" srcOrd="75" destOrd="0" presId="urn:microsoft.com/office/officeart/2005/8/layout/vList5"/>
    <dgm:cxn modelId="{CEBB855C-AE46-4F8D-AFAC-B9571B5819C0}" type="presParOf" srcId="{D8E1CE49-9F09-46A4-8615-D7BFA4F67227}" destId="{8D00E06A-624A-40B9-8F92-1D093677682B}" srcOrd="76" destOrd="0" presId="urn:microsoft.com/office/officeart/2005/8/layout/vList5"/>
    <dgm:cxn modelId="{8D4D4228-73D3-410F-A8A8-27094F9BDEDF}" type="presParOf" srcId="{8D00E06A-624A-40B9-8F92-1D093677682B}" destId="{9965EA04-3C89-453D-8D5F-45CB1803E04E}" srcOrd="0" destOrd="0" presId="urn:microsoft.com/office/officeart/2005/8/layout/vList5"/>
    <dgm:cxn modelId="{B0806F32-F862-4E6E-9376-4CF1B85AF9DE}" type="presParOf" srcId="{D8E1CE49-9F09-46A4-8615-D7BFA4F67227}" destId="{74862B11-20BD-44CF-856F-6DBC1B9ECCC3}" srcOrd="77" destOrd="0" presId="urn:microsoft.com/office/officeart/2005/8/layout/vList5"/>
    <dgm:cxn modelId="{045DD17B-5B05-4B73-94A0-815508B041D2}" type="presParOf" srcId="{D8E1CE49-9F09-46A4-8615-D7BFA4F67227}" destId="{5F52B4BE-22AC-4443-B8CE-8687276FF101}" srcOrd="78" destOrd="0" presId="urn:microsoft.com/office/officeart/2005/8/layout/vList5"/>
    <dgm:cxn modelId="{003B765C-33BC-473F-8406-C68702D97164}" type="presParOf" srcId="{5F52B4BE-22AC-4443-B8CE-8687276FF101}" destId="{53956C75-5F3C-4A79-BA4A-500A0C105340}" srcOrd="0" destOrd="0" presId="urn:microsoft.com/office/officeart/2005/8/layout/vList5"/>
    <dgm:cxn modelId="{EDECF80A-D3D0-4406-AC4A-115298115DA8}" type="presParOf" srcId="{D8E1CE49-9F09-46A4-8615-D7BFA4F67227}" destId="{AFCA21C0-055A-4D42-8080-562C298EDBDA}" srcOrd="79" destOrd="0" presId="urn:microsoft.com/office/officeart/2005/8/layout/vList5"/>
    <dgm:cxn modelId="{DDFD625F-CDC8-4F9C-9993-463F0A0A9C4F}" type="presParOf" srcId="{D8E1CE49-9F09-46A4-8615-D7BFA4F67227}" destId="{8B503687-DC05-4321-9F61-26644955567C}" srcOrd="80" destOrd="0" presId="urn:microsoft.com/office/officeart/2005/8/layout/vList5"/>
    <dgm:cxn modelId="{B50906DF-C314-4747-AC2D-4C247F19D31C}" type="presParOf" srcId="{8B503687-DC05-4321-9F61-26644955567C}" destId="{EAD768C5-70F5-4675-BECC-BAE46B0F21F3}" srcOrd="0" destOrd="0" presId="urn:microsoft.com/office/officeart/2005/8/layout/vList5"/>
    <dgm:cxn modelId="{267822CB-665F-4995-9F2A-ED8A314007F8}" type="presParOf" srcId="{D8E1CE49-9F09-46A4-8615-D7BFA4F67227}" destId="{F7464705-919C-495E-98F3-A334A3A6730F}" srcOrd="81" destOrd="0" presId="urn:microsoft.com/office/officeart/2005/8/layout/vList5"/>
    <dgm:cxn modelId="{AA4A636F-EAF2-435F-8417-8261EE489FC8}" type="presParOf" srcId="{D8E1CE49-9F09-46A4-8615-D7BFA4F67227}" destId="{390ABD00-96AD-49A9-B12B-9A6A094ADCE5}" srcOrd="82" destOrd="0" presId="urn:microsoft.com/office/officeart/2005/8/layout/vList5"/>
    <dgm:cxn modelId="{431C383D-B72A-4C17-841D-D40CD4A95015}" type="presParOf" srcId="{390ABD00-96AD-49A9-B12B-9A6A094ADCE5}" destId="{375DF874-F953-4929-902D-73C4CFACA0A1}" srcOrd="0" destOrd="0" presId="urn:microsoft.com/office/officeart/2005/8/layout/vList5"/>
    <dgm:cxn modelId="{0F4A38C4-C010-445E-8D37-149F10B50D87}" type="presParOf" srcId="{D8E1CE49-9F09-46A4-8615-D7BFA4F67227}" destId="{B49EC79C-F0A0-47CC-B7A9-AF3D60FDE24D}" srcOrd="83" destOrd="0" presId="urn:microsoft.com/office/officeart/2005/8/layout/vList5"/>
    <dgm:cxn modelId="{55E8D8A7-87C9-45D4-8F27-88F077FD8C6E}" type="presParOf" srcId="{D8E1CE49-9F09-46A4-8615-D7BFA4F67227}" destId="{81B4E2FD-FE01-4DC7-A617-DBB717BEF57D}" srcOrd="84" destOrd="0" presId="urn:microsoft.com/office/officeart/2005/8/layout/vList5"/>
    <dgm:cxn modelId="{A0E98E1D-7118-418F-A568-053C5C8F5E5D}" type="presParOf" srcId="{81B4E2FD-FE01-4DC7-A617-DBB717BEF57D}" destId="{8DC62E33-E7C7-4A5B-8F68-71A3489889DD}" srcOrd="0" destOrd="0" presId="urn:microsoft.com/office/officeart/2005/8/layout/vList5"/>
    <dgm:cxn modelId="{F80295CA-276F-4E48-B3FF-2EBC6224AE0F}" type="presParOf" srcId="{D8E1CE49-9F09-46A4-8615-D7BFA4F67227}" destId="{85875333-ED44-429C-A816-BF9B2CE519B1}" srcOrd="85" destOrd="0" presId="urn:microsoft.com/office/officeart/2005/8/layout/vList5"/>
    <dgm:cxn modelId="{C2E7C39A-6E52-4544-ACA8-9DE8A65EF888}" type="presParOf" srcId="{D8E1CE49-9F09-46A4-8615-D7BFA4F67227}" destId="{EF8A544C-9A1B-423F-BD64-F764BAE75818}" srcOrd="86" destOrd="0" presId="urn:microsoft.com/office/officeart/2005/8/layout/vList5"/>
    <dgm:cxn modelId="{276039D1-BF7C-47B9-A587-695CE48A1616}" type="presParOf" srcId="{EF8A544C-9A1B-423F-BD64-F764BAE75818}" destId="{BB363B16-08A2-4328-8908-DD66D48D9A6B}" srcOrd="0" destOrd="0" presId="urn:microsoft.com/office/officeart/2005/8/layout/vList5"/>
    <dgm:cxn modelId="{6C347536-822C-43DA-B0EA-A372CACC20F4}" type="presParOf" srcId="{D8E1CE49-9F09-46A4-8615-D7BFA4F67227}" destId="{ECBAAF96-DE24-4AE4-8277-C047B170475F}" srcOrd="87" destOrd="0" presId="urn:microsoft.com/office/officeart/2005/8/layout/vList5"/>
    <dgm:cxn modelId="{661BF5DC-36CE-446F-9024-6298D78FD6C3}" type="presParOf" srcId="{D8E1CE49-9F09-46A4-8615-D7BFA4F67227}" destId="{DFE82B28-D39E-44B4-8397-010698281A61}" srcOrd="88" destOrd="0" presId="urn:microsoft.com/office/officeart/2005/8/layout/vList5"/>
    <dgm:cxn modelId="{BFFD42B0-32CD-42AE-9023-A5B4ED21C0DB}" type="presParOf" srcId="{DFE82B28-D39E-44B4-8397-010698281A61}" destId="{57295BAD-063F-437E-850E-62C9DF195A65}" srcOrd="0" destOrd="0" presId="urn:microsoft.com/office/officeart/2005/8/layout/vList5"/>
    <dgm:cxn modelId="{FBB2460E-2807-4EA7-80B2-DE105A54CB68}" type="presParOf" srcId="{D8E1CE49-9F09-46A4-8615-D7BFA4F67227}" destId="{01D975BB-874C-450C-BBE4-CDB12FFF499C}" srcOrd="89" destOrd="0" presId="urn:microsoft.com/office/officeart/2005/8/layout/vList5"/>
    <dgm:cxn modelId="{2A83EA41-BC1B-4FB9-B8B2-786C5C6AF1DE}" type="presParOf" srcId="{D8E1CE49-9F09-46A4-8615-D7BFA4F67227}" destId="{51295C87-3B4C-4169-AB74-564200D932B8}" srcOrd="90" destOrd="0" presId="urn:microsoft.com/office/officeart/2005/8/layout/vList5"/>
    <dgm:cxn modelId="{E3B6F093-0219-4A12-AC24-C4B939499A38}" type="presParOf" srcId="{51295C87-3B4C-4169-AB74-564200D932B8}" destId="{9AA078BB-5659-4189-B4C2-B903C733A9E0}" srcOrd="0" destOrd="0" presId="urn:microsoft.com/office/officeart/2005/8/layout/vList5"/>
    <dgm:cxn modelId="{83576AC5-ECF9-4789-BAE4-DD051ED0040E}" type="presParOf" srcId="{D8E1CE49-9F09-46A4-8615-D7BFA4F67227}" destId="{1D7326A4-6662-4A45-9720-9E3E970A549D}" srcOrd="91" destOrd="0" presId="urn:microsoft.com/office/officeart/2005/8/layout/vList5"/>
    <dgm:cxn modelId="{ACEB9ADD-4560-4C56-A2E2-341E8BA712E8}" type="presParOf" srcId="{D8E1CE49-9F09-46A4-8615-D7BFA4F67227}" destId="{B20A0DE0-21CF-4F61-91D8-1B514BC8AF46}" srcOrd="92" destOrd="0" presId="urn:microsoft.com/office/officeart/2005/8/layout/vList5"/>
    <dgm:cxn modelId="{5EA9717F-6964-4D1D-B920-4049D6B278FB}" type="presParOf" srcId="{B20A0DE0-21CF-4F61-91D8-1B514BC8AF46}" destId="{F102F2D1-57EF-49B8-8E07-29A6A2D2D8C7}" srcOrd="0" destOrd="0" presId="urn:microsoft.com/office/officeart/2005/8/layout/vList5"/>
    <dgm:cxn modelId="{BEB75948-DEF9-48C7-B727-D35ED7E864DB}" type="presParOf" srcId="{D8E1CE49-9F09-46A4-8615-D7BFA4F67227}" destId="{32815A41-3E4E-4615-AA13-5DA71180F363}" srcOrd="93" destOrd="0" presId="urn:microsoft.com/office/officeart/2005/8/layout/vList5"/>
    <dgm:cxn modelId="{83BF46D9-C159-464B-B795-DD63A929064E}" type="presParOf" srcId="{D8E1CE49-9F09-46A4-8615-D7BFA4F67227}" destId="{5DD6B8E1-4B44-4D28-8217-4F06AEEF58FC}" srcOrd="94" destOrd="0" presId="urn:microsoft.com/office/officeart/2005/8/layout/vList5"/>
    <dgm:cxn modelId="{DB9CFAE8-7ACB-4545-8CD7-539F2F8B8FAD}" type="presParOf" srcId="{5DD6B8E1-4B44-4D28-8217-4F06AEEF58FC}" destId="{F0334CF5-9DB7-4C81-8576-155D23329308}" srcOrd="0" destOrd="0" presId="urn:microsoft.com/office/officeart/2005/8/layout/vList5"/>
    <dgm:cxn modelId="{58A60939-850A-4771-89F2-EE0595A62DC4}" type="presParOf" srcId="{D8E1CE49-9F09-46A4-8615-D7BFA4F67227}" destId="{710F4D0D-565E-4C63-AB2A-F40284D9C459}" srcOrd="95" destOrd="0" presId="urn:microsoft.com/office/officeart/2005/8/layout/vList5"/>
    <dgm:cxn modelId="{8DC5BEA7-9BFF-482A-B113-E0B89FD8546E}" type="presParOf" srcId="{D8E1CE49-9F09-46A4-8615-D7BFA4F67227}" destId="{5CC0BF67-3834-4B12-93A6-89F00ECFE683}" srcOrd="96" destOrd="0" presId="urn:microsoft.com/office/officeart/2005/8/layout/vList5"/>
    <dgm:cxn modelId="{777AC68E-D6D0-41AC-AE52-61DEE2BDF7B4}" type="presParOf" srcId="{5CC0BF67-3834-4B12-93A6-89F00ECFE683}" destId="{A86A819C-8DFF-4FBF-A9D2-2B39A7C64BF4}" srcOrd="0" destOrd="0" presId="urn:microsoft.com/office/officeart/2005/8/layout/vList5"/>
    <dgm:cxn modelId="{8F4504AC-E921-41D3-A256-BF7FE7D7ED3F}" type="presParOf" srcId="{D8E1CE49-9F09-46A4-8615-D7BFA4F67227}" destId="{6616B94E-7757-4F1B-BD4D-D09A7740C98D}" srcOrd="97" destOrd="0" presId="urn:microsoft.com/office/officeart/2005/8/layout/vList5"/>
    <dgm:cxn modelId="{F3F37A1E-67EC-4D8E-9769-4079240F4E67}" type="presParOf" srcId="{D8E1CE49-9F09-46A4-8615-D7BFA4F67227}" destId="{8B83C878-C8E9-4573-9632-6F44D2DEF574}" srcOrd="98" destOrd="0" presId="urn:microsoft.com/office/officeart/2005/8/layout/vList5"/>
    <dgm:cxn modelId="{CD6DCBC4-A677-49F4-9F84-448FCA3737F9}" type="presParOf" srcId="{8B83C878-C8E9-4573-9632-6F44D2DEF574}" destId="{77E0C0F8-821B-4D24-B510-C548DEE2E435}" srcOrd="0" destOrd="0" presId="urn:microsoft.com/office/officeart/2005/8/layout/vList5"/>
    <dgm:cxn modelId="{A1F718F4-1FB2-4C27-BD45-01622B0B52E8}" type="presParOf" srcId="{D8E1CE49-9F09-46A4-8615-D7BFA4F67227}" destId="{AA880C40-EC93-4C0E-9ECE-7826A8A71247}" srcOrd="99" destOrd="0" presId="urn:microsoft.com/office/officeart/2005/8/layout/vList5"/>
    <dgm:cxn modelId="{94A83216-A244-4713-99AB-CEF01C9D7F79}" type="presParOf" srcId="{D8E1CE49-9F09-46A4-8615-D7BFA4F67227}" destId="{7262A81C-6137-477B-ACAF-35F20802350B}" srcOrd="100" destOrd="0" presId="urn:microsoft.com/office/officeart/2005/8/layout/vList5"/>
    <dgm:cxn modelId="{F7D403B4-87EC-44C5-A302-4A646FA4FEFC}" type="presParOf" srcId="{7262A81C-6137-477B-ACAF-35F20802350B}" destId="{A797CE36-99A2-4E89-81F2-875EB48DFA6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59D795-AFC7-4ACD-8101-1A3950D4674F}"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2FF5C1-001F-49E3-A016-6FB3A5AECAF5}" type="slidenum">
              <a:rPr lang="en-US" smtClean="0"/>
              <a:t>‹#›</a:t>
            </a:fld>
            <a:endParaRPr lang="en-US"/>
          </a:p>
        </p:txBody>
      </p:sp>
    </p:spTree>
    <p:extLst>
      <p:ext uri="{BB962C8B-B14F-4D97-AF65-F5344CB8AC3E}">
        <p14:creationId xmlns:p14="http://schemas.microsoft.com/office/powerpoint/2010/main" val="3411103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Treble Clef is the highest clef. When reading in any clef the notes above and below the staff are called ledger lines</a:t>
            </a:r>
          </a:p>
        </p:txBody>
      </p:sp>
      <p:sp>
        <p:nvSpPr>
          <p:cNvPr id="4" name="Slide Number Placeholder 3"/>
          <p:cNvSpPr>
            <a:spLocks noGrp="1"/>
          </p:cNvSpPr>
          <p:nvPr>
            <p:ph type="sldNum" sz="quarter" idx="10"/>
          </p:nvPr>
        </p:nvSpPr>
        <p:spPr/>
        <p:txBody>
          <a:bodyPr/>
          <a:lstStyle/>
          <a:p>
            <a:fld id="{242FF5C1-001F-49E3-A016-6FB3A5AECAF5}" type="slidenum">
              <a:rPr lang="en-US" smtClean="0"/>
              <a:t>4</a:t>
            </a:fld>
            <a:endParaRPr lang="en-US"/>
          </a:p>
        </p:txBody>
      </p:sp>
    </p:spTree>
    <p:extLst>
      <p:ext uri="{BB962C8B-B14F-4D97-AF65-F5344CB8AC3E}">
        <p14:creationId xmlns:p14="http://schemas.microsoft.com/office/powerpoint/2010/main" val="3223949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Alto Clef is in between Bass Clef and Treble Clef. It is considered the easiest clef to learn because it is the only movable clef. Where the chick is on the music decides what clef it is in. . If you move the chick up one you have tenor clef.</a:t>
            </a:r>
          </a:p>
        </p:txBody>
      </p:sp>
      <p:sp>
        <p:nvSpPr>
          <p:cNvPr id="4" name="Slide Number Placeholder 3"/>
          <p:cNvSpPr>
            <a:spLocks noGrp="1"/>
          </p:cNvSpPr>
          <p:nvPr>
            <p:ph type="sldNum" sz="quarter" idx="10"/>
          </p:nvPr>
        </p:nvSpPr>
        <p:spPr/>
        <p:txBody>
          <a:bodyPr/>
          <a:lstStyle/>
          <a:p>
            <a:fld id="{242FF5C1-001F-49E3-A016-6FB3A5AECAF5}" type="slidenum">
              <a:rPr lang="en-US" smtClean="0"/>
              <a:t>5</a:t>
            </a:fld>
            <a:endParaRPr lang="en-US"/>
          </a:p>
        </p:txBody>
      </p:sp>
    </p:spTree>
    <p:extLst>
      <p:ext uri="{BB962C8B-B14F-4D97-AF65-F5344CB8AC3E}">
        <p14:creationId xmlns:p14="http://schemas.microsoft.com/office/powerpoint/2010/main" val="221563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it is names, the circle of fifths go up and down five notes. If you go down five notes from C you reach F. The Key of F has one flat. If you count up five from C you reach G. The key of G has 1 sharp. </a:t>
            </a:r>
          </a:p>
        </p:txBody>
      </p:sp>
      <p:sp>
        <p:nvSpPr>
          <p:cNvPr id="4" name="Slide Number Placeholder 3"/>
          <p:cNvSpPr>
            <a:spLocks noGrp="1"/>
          </p:cNvSpPr>
          <p:nvPr>
            <p:ph type="sldNum" sz="quarter" idx="10"/>
          </p:nvPr>
        </p:nvSpPr>
        <p:spPr/>
        <p:txBody>
          <a:bodyPr/>
          <a:lstStyle/>
          <a:p>
            <a:fld id="{242FF5C1-001F-49E3-A016-6FB3A5AECAF5}" type="slidenum">
              <a:rPr lang="en-US" smtClean="0"/>
              <a:t>8</a:t>
            </a:fld>
            <a:endParaRPr lang="en-US"/>
          </a:p>
        </p:txBody>
      </p:sp>
    </p:spTree>
    <p:extLst>
      <p:ext uri="{BB962C8B-B14F-4D97-AF65-F5344CB8AC3E}">
        <p14:creationId xmlns:p14="http://schemas.microsoft.com/office/powerpoint/2010/main" val="471501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09A683-6D6B-4E8C-90D0-82F11D6EA1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D67F0C4-F265-497B-BF7D-8308FD0B20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23AAD67-8E83-4CB5-AB1D-E28ABA875AC5}"/>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5" name="Footer Placeholder 4">
            <a:extLst>
              <a:ext uri="{FF2B5EF4-FFF2-40B4-BE49-F238E27FC236}">
                <a16:creationId xmlns:a16="http://schemas.microsoft.com/office/drawing/2014/main" xmlns="" id="{0F2C9024-3D5D-4D45-9F62-7965BACE43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05750CF-D56F-4A09-A83F-EA35202B489E}"/>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188417951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40D518-6185-43DE-BE73-D4E7F0A6C3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89F49C7-B1C8-4536-B8BB-BF541E3CFB1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91B2C5-9256-4F97-BA4A-9581455FAED3}"/>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5" name="Footer Placeholder 4">
            <a:extLst>
              <a:ext uri="{FF2B5EF4-FFF2-40B4-BE49-F238E27FC236}">
                <a16:creationId xmlns:a16="http://schemas.microsoft.com/office/drawing/2014/main" xmlns="" id="{514C584C-B3E8-412A-B852-45894AEFA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0ABC609-8A14-41F8-807C-0AAF0EEB6132}"/>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321260632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1171831-0D55-4F3E-AD7B-FC98362CC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B65CBF0-0C5F-4756-B435-4A64368E781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2D3202-7E06-462D-B9D0-2E47C6CB9A51}"/>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5" name="Footer Placeholder 4">
            <a:extLst>
              <a:ext uri="{FF2B5EF4-FFF2-40B4-BE49-F238E27FC236}">
                <a16:creationId xmlns:a16="http://schemas.microsoft.com/office/drawing/2014/main" xmlns="" id="{B05233FB-6673-4C83-8FD8-4A9035CE9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CE78FD4-B481-405D-B817-850778385A03}"/>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92327201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78EE98-4443-4313-997D-8BECC63A36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50DC683-4239-43A2-A013-F6A2E8C31DF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6E7CAD3-B0B0-4F1B-A1B7-B19080662664}"/>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5" name="Footer Placeholder 4">
            <a:extLst>
              <a:ext uri="{FF2B5EF4-FFF2-40B4-BE49-F238E27FC236}">
                <a16:creationId xmlns:a16="http://schemas.microsoft.com/office/drawing/2014/main" xmlns="" id="{CB128A2A-C5FA-47CA-AC98-3D4079DDDC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F626EC3-8147-433A-9A75-F7B9E615F063}"/>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100338674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998C6-28E6-48F7-92A2-D6DAE108C3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E58E5116-E978-4822-BDCB-84FA33FA77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033AE3DD-B74A-41CC-8A2F-70551E2C8648}"/>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5" name="Footer Placeholder 4">
            <a:extLst>
              <a:ext uri="{FF2B5EF4-FFF2-40B4-BE49-F238E27FC236}">
                <a16:creationId xmlns:a16="http://schemas.microsoft.com/office/drawing/2014/main" xmlns="" id="{23C05371-9EB0-458B-A35F-89A92DE150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E77C01-2FE7-4F7C-8125-61646B3A356E}"/>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212645592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91DAA1-8E6F-4F14-8DDB-31AD5D4BE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489EB0B-9B09-455B-9547-E0A3EDB9D9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CE28E56-4773-414D-8592-2B9BF7CC4D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CB2315D-7DF9-4340-BB7F-002ACB8F403C}"/>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6" name="Footer Placeholder 5">
            <a:extLst>
              <a:ext uri="{FF2B5EF4-FFF2-40B4-BE49-F238E27FC236}">
                <a16:creationId xmlns:a16="http://schemas.microsoft.com/office/drawing/2014/main" xmlns="" id="{0DB0989B-155F-47D4-B746-D1381FFA7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7B6B7E-6BFE-44AD-B394-4E499EB1FE5E}"/>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360265953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E45AF25-CDD7-479D-A289-8F8F040C75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67DADAA-12D1-4632-9363-E33902F309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1A78B666-13E5-4B58-B14B-2097546421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AD4CCC5-8247-448D-A1D7-485FFCA79C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A237655-BAD4-4726-A092-E3707E8CF5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EFB7D82-FDCC-4E6E-A51A-18A31A98D0C2}"/>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8" name="Footer Placeholder 7">
            <a:extLst>
              <a:ext uri="{FF2B5EF4-FFF2-40B4-BE49-F238E27FC236}">
                <a16:creationId xmlns:a16="http://schemas.microsoft.com/office/drawing/2014/main" xmlns="" id="{5E00A34C-0D59-4FD2-83E3-416B00B891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E6D2370-2C7D-4D1F-AB8C-EE857915B34F}"/>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420500456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D47D18-2120-410E-8C58-171DC322E5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892AD77-BF8D-4FAC-BDA9-0282D81BB339}"/>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4" name="Footer Placeholder 3">
            <a:extLst>
              <a:ext uri="{FF2B5EF4-FFF2-40B4-BE49-F238E27FC236}">
                <a16:creationId xmlns:a16="http://schemas.microsoft.com/office/drawing/2014/main" xmlns="" id="{12B3AC61-2906-4DF5-8E0E-08EDE3560ED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D88A82D-E168-43B8-84BD-4D6D5B936AA6}"/>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898171651"/>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5F33F95F-65DD-4F6B-82C6-96112C38449E}"/>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3" name="Footer Placeholder 2">
            <a:extLst>
              <a:ext uri="{FF2B5EF4-FFF2-40B4-BE49-F238E27FC236}">
                <a16:creationId xmlns:a16="http://schemas.microsoft.com/office/drawing/2014/main" xmlns="" id="{D6BF0044-3F26-49F9-8094-A4D2E0F256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9FB0F4D-420F-4F0F-9018-C0BF91CB5989}"/>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31560294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D6196F-6A49-426E-B1A4-691A22CD97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754DB79-916C-4397-8EB2-505D19B4C4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DAA0E6C-D3DB-4EF6-B53D-56739ADE3B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63508F6-C821-4ED6-8D64-F803BB3C5172}"/>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6" name="Footer Placeholder 5">
            <a:extLst>
              <a:ext uri="{FF2B5EF4-FFF2-40B4-BE49-F238E27FC236}">
                <a16:creationId xmlns:a16="http://schemas.microsoft.com/office/drawing/2014/main" xmlns="" id="{723642C2-40DA-440A-8F96-9BC38317D3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ED03791-A855-42B7-AE23-9300548B6151}"/>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209027223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9D483A-09C2-4C36-97F3-1B21A3B3E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839FEC5-7CD2-484F-838B-DF87F18CF1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034E8813-5038-447B-ADA6-47F5CE9B4F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2FC065A-AD74-44AB-862E-931BC542C118}"/>
              </a:ext>
            </a:extLst>
          </p:cNvPr>
          <p:cNvSpPr>
            <a:spLocks noGrp="1"/>
          </p:cNvSpPr>
          <p:nvPr>
            <p:ph type="dt" sz="half" idx="10"/>
          </p:nvPr>
        </p:nvSpPr>
        <p:spPr/>
        <p:txBody>
          <a:bodyPr/>
          <a:lstStyle/>
          <a:p>
            <a:fld id="{A8FB72BA-9DFE-480A-8F1D-06846EC9461C}" type="datetimeFigureOut">
              <a:rPr lang="en-US" smtClean="0"/>
              <a:t>4/9/2018</a:t>
            </a:fld>
            <a:endParaRPr lang="en-US"/>
          </a:p>
        </p:txBody>
      </p:sp>
      <p:sp>
        <p:nvSpPr>
          <p:cNvPr id="6" name="Footer Placeholder 5">
            <a:extLst>
              <a:ext uri="{FF2B5EF4-FFF2-40B4-BE49-F238E27FC236}">
                <a16:creationId xmlns:a16="http://schemas.microsoft.com/office/drawing/2014/main" xmlns="" id="{E9721927-7D4D-4B64-93B7-D4C595FDF6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2F416C-71D5-455A-B9DB-752C2B38DC5D}"/>
              </a:ext>
            </a:extLst>
          </p:cNvPr>
          <p:cNvSpPr>
            <a:spLocks noGrp="1"/>
          </p:cNvSpPr>
          <p:nvPr>
            <p:ph type="sldNum" sz="quarter" idx="12"/>
          </p:nvPr>
        </p:nvSpPr>
        <p:spPr/>
        <p:txBody>
          <a:bodyPr/>
          <a:lstStyle/>
          <a:p>
            <a:fld id="{28D75125-6158-4945-8F3D-D43AF6135F2C}" type="slidenum">
              <a:rPr lang="en-US" smtClean="0"/>
              <a:t>‹#›</a:t>
            </a:fld>
            <a:endParaRPr lang="en-US"/>
          </a:p>
        </p:txBody>
      </p:sp>
    </p:spTree>
    <p:extLst>
      <p:ext uri="{BB962C8B-B14F-4D97-AF65-F5344CB8AC3E}">
        <p14:creationId xmlns:p14="http://schemas.microsoft.com/office/powerpoint/2010/main" val="374661214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FA41CB4-F60B-413F-B84C-A7810D1DF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1A24789-F940-49EE-87FE-7E16E3C6F2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5D552C1-1FC2-4B85-9C54-245FBD416F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B72BA-9DFE-480A-8F1D-06846EC9461C}" type="datetimeFigureOut">
              <a:rPr lang="en-US" smtClean="0"/>
              <a:t>4/9/2018</a:t>
            </a:fld>
            <a:endParaRPr lang="en-US"/>
          </a:p>
        </p:txBody>
      </p:sp>
      <p:sp>
        <p:nvSpPr>
          <p:cNvPr id="5" name="Footer Placeholder 4">
            <a:extLst>
              <a:ext uri="{FF2B5EF4-FFF2-40B4-BE49-F238E27FC236}">
                <a16:creationId xmlns:a16="http://schemas.microsoft.com/office/drawing/2014/main" xmlns="" id="{A4CFB4BA-F797-4AEC-9025-2134C638CE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9AB83E-2C32-494C-BB4C-E7B67C636B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75125-6158-4945-8F3D-D43AF6135F2C}" type="slidenum">
              <a:rPr lang="en-US" smtClean="0"/>
              <a:t>‹#›</a:t>
            </a:fld>
            <a:endParaRPr lang="en-US"/>
          </a:p>
        </p:txBody>
      </p:sp>
    </p:spTree>
    <p:extLst>
      <p:ext uri="{BB962C8B-B14F-4D97-AF65-F5344CB8AC3E}">
        <p14:creationId xmlns:p14="http://schemas.microsoft.com/office/powerpoint/2010/main" val="353334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aingle.com/trivia/31203/beginning-music-theory.html" TargetMode="External"/><Relationship Id="rId2" Type="http://schemas.openxmlformats.org/officeDocument/2006/relationships/hyperlink" Target="http://www.funtrivia.com/quizzes/music/other_music/music_theory.html" TargetMode="External"/><Relationship Id="rId1" Type="http://schemas.openxmlformats.org/officeDocument/2006/relationships/slideLayout" Target="../slideLayouts/slideLayout2.xml"/><Relationship Id="rId4" Type="http://schemas.openxmlformats.org/officeDocument/2006/relationships/hyperlink" Target="http://www.proprofs.com/quiz-school/topic/music-theor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funtrivia.com/quizzes/humanities/song_mixture/name_the_musical.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xmlns="" id="{D2C4BFA1-2075-4901-9E24-E41D1FDD51FD}"/>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xmlns="" id="{985A7375-E3AF-4F5C-85AE-17E8832952CA}"/>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xmlns="" id="{F0307F65-8304-4FA8-A841-D4D7625411BE}"/>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xmlns="" id="{C8B8394C-136F-4E05-A002-D93A5E79CD50}"/>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xmlns=""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1D69DE2C-8387-45AE-ABAF-1BE3447E19A1}"/>
              </a:ext>
            </a:extLst>
          </p:cNvPr>
          <p:cNvSpPr>
            <a:spLocks noGrp="1"/>
          </p:cNvSpPr>
          <p:nvPr>
            <p:ph type="ctrTitle"/>
          </p:nvPr>
        </p:nvSpPr>
        <p:spPr>
          <a:xfrm>
            <a:off x="1524000" y="2776538"/>
            <a:ext cx="9144000" cy="1381188"/>
          </a:xfrm>
        </p:spPr>
        <p:txBody>
          <a:bodyPr anchor="ctr">
            <a:normAutofit/>
          </a:bodyPr>
          <a:lstStyle/>
          <a:p>
            <a:r>
              <a:rPr lang="en-US" sz="4000" dirty="0">
                <a:solidFill>
                  <a:schemeClr val="bg2"/>
                </a:solidFill>
              </a:rPr>
              <a:t>Music Theory for Dummies</a:t>
            </a:r>
          </a:p>
        </p:txBody>
      </p:sp>
      <p:sp>
        <p:nvSpPr>
          <p:cNvPr id="3" name="Subtitle 2">
            <a:extLst>
              <a:ext uri="{FF2B5EF4-FFF2-40B4-BE49-F238E27FC236}">
                <a16:creationId xmlns:a16="http://schemas.microsoft.com/office/drawing/2014/main" xmlns="" id="{71A2FD23-8601-4B98-8765-26510DCBD72F}"/>
              </a:ext>
            </a:extLst>
          </p:cNvPr>
          <p:cNvSpPr>
            <a:spLocks noGrp="1"/>
          </p:cNvSpPr>
          <p:nvPr>
            <p:ph type="subTitle" idx="1"/>
          </p:nvPr>
        </p:nvSpPr>
        <p:spPr>
          <a:xfrm>
            <a:off x="1524000" y="4495800"/>
            <a:ext cx="9144000" cy="762000"/>
          </a:xfrm>
        </p:spPr>
        <p:txBody>
          <a:bodyPr>
            <a:normAutofit/>
          </a:bodyPr>
          <a:lstStyle/>
          <a:p>
            <a:r>
              <a:rPr lang="en-US" sz="1800" dirty="0"/>
              <a:t>A Scholastic Bowl </a:t>
            </a:r>
            <a:r>
              <a:rPr lang="en-US" sz="1800" dirty="0" smtClean="0"/>
              <a:t>Presentation</a:t>
            </a:r>
          </a:p>
          <a:p>
            <a:r>
              <a:rPr lang="en-US" sz="1800" dirty="0" smtClean="0"/>
              <a:t>By</a:t>
            </a:r>
            <a:r>
              <a:rPr lang="en-US" sz="1800" smtClean="0"/>
              <a:t>: Bekah</a:t>
            </a:r>
            <a:endParaRPr lang="en-US" sz="1800"/>
          </a:p>
        </p:txBody>
      </p:sp>
      <p:pic>
        <p:nvPicPr>
          <p:cNvPr id="4" name="3028_joplin_maple_leaf_rag-dd636587-7af3-49dd-b276-91f40c02e74e">
            <a:hlinkClick r:id="" action="ppaction://media"/>
            <a:extLst>
              <a:ext uri="{FF2B5EF4-FFF2-40B4-BE49-F238E27FC236}">
                <a16:creationId xmlns:a16="http://schemas.microsoft.com/office/drawing/2014/main" xmlns="" id="{74C6A785-02C8-42C9-95B7-167F4F72DB25}"/>
              </a:ext>
            </a:extLst>
          </p:cNvPr>
          <p:cNvPicPr>
            <a:picLocks noChangeAspect="1"/>
          </p:cNvPicPr>
          <p:nvPr>
            <a:audioFile r:link="rId2"/>
            <p:extLst>
              <p:ext uri="{DAA4B4D4-6D71-4841-9C94-3DE7FCFB9230}">
                <p14:media xmlns:p14="http://schemas.microsoft.com/office/powerpoint/2010/main" r:embed="rId1">
                  <p14:fade in="8000"/>
                </p14:media>
              </p:ext>
            </p:extLst>
          </p:nvPr>
        </p:nvPicPr>
        <p:blipFill>
          <a:blip r:embed="rId4"/>
          <a:stretch>
            <a:fillRect/>
          </a:stretch>
        </p:blipFill>
        <p:spPr>
          <a:xfrm>
            <a:off x="195791" y="170392"/>
            <a:ext cx="487363" cy="487363"/>
          </a:xfrm>
          <a:prstGeom prst="rect">
            <a:avLst/>
          </a:prstGeom>
        </p:spPr>
      </p:pic>
    </p:spTree>
    <p:extLst>
      <p:ext uri="{BB962C8B-B14F-4D97-AF65-F5344CB8AC3E}">
        <p14:creationId xmlns:p14="http://schemas.microsoft.com/office/powerpoint/2010/main" val="886431082"/>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688A19-E059-40BF-B311-1143A77222FB}"/>
              </a:ext>
            </a:extLst>
          </p:cNvPr>
          <p:cNvSpPr>
            <a:spLocks noGrp="1"/>
          </p:cNvSpPr>
          <p:nvPr>
            <p:ph type="title"/>
          </p:nvPr>
        </p:nvSpPr>
        <p:spPr/>
        <p:txBody>
          <a:bodyPr/>
          <a:lstStyle/>
          <a:p>
            <a:r>
              <a:rPr lang="en-US" dirty="0"/>
              <a:t>Time Signatures</a:t>
            </a:r>
          </a:p>
        </p:txBody>
      </p:sp>
      <p:sp>
        <p:nvSpPr>
          <p:cNvPr id="3" name="Content Placeholder 2">
            <a:extLst>
              <a:ext uri="{FF2B5EF4-FFF2-40B4-BE49-F238E27FC236}">
                <a16:creationId xmlns:a16="http://schemas.microsoft.com/office/drawing/2014/main" xmlns="" id="{8ACE3DAA-E282-49E2-B5F6-E1C8AC33FCEF}"/>
              </a:ext>
            </a:extLst>
          </p:cNvPr>
          <p:cNvSpPr>
            <a:spLocks noGrp="1"/>
          </p:cNvSpPr>
          <p:nvPr>
            <p:ph idx="1"/>
          </p:nvPr>
        </p:nvSpPr>
        <p:spPr/>
        <p:txBody>
          <a:bodyPr/>
          <a:lstStyle/>
          <a:p>
            <a:r>
              <a:rPr lang="en-US" dirty="0"/>
              <a:t>The time signature explains how many beats in a measure and how many counts each note is given.</a:t>
            </a:r>
          </a:p>
          <a:p>
            <a:r>
              <a:rPr lang="en-US" dirty="0"/>
              <a:t>The top number in a time signature tells how many beats per measure</a:t>
            </a:r>
          </a:p>
          <a:p>
            <a:r>
              <a:rPr lang="en-US" dirty="0"/>
              <a:t>The bottom number tells you what note value consists of 1 beat.</a:t>
            </a:r>
          </a:p>
        </p:txBody>
      </p:sp>
    </p:spTree>
    <p:extLst>
      <p:ext uri="{BB962C8B-B14F-4D97-AF65-F5344CB8AC3E}">
        <p14:creationId xmlns:p14="http://schemas.microsoft.com/office/powerpoint/2010/main" val="282813731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time signature chart">
            <a:extLst>
              <a:ext uri="{FF2B5EF4-FFF2-40B4-BE49-F238E27FC236}">
                <a16:creationId xmlns:a16="http://schemas.microsoft.com/office/drawing/2014/main" xmlns="" id="{CF13A1C5-BC90-4AE0-8260-D5DED7521D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81009" y="961812"/>
            <a:ext cx="6903381" cy="493098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B1055A90-2FC5-45F1-93BF-1CF1AE12C89C}"/>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Time Signatures</a:t>
            </a:r>
          </a:p>
        </p:txBody>
      </p:sp>
    </p:spTree>
    <p:extLst>
      <p:ext uri="{BB962C8B-B14F-4D97-AF65-F5344CB8AC3E}">
        <p14:creationId xmlns:p14="http://schemas.microsoft.com/office/powerpoint/2010/main" val="828686285"/>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BC1F3A-F01D-47AE-BE7F-03317486F7AA}"/>
              </a:ext>
            </a:extLst>
          </p:cNvPr>
          <p:cNvSpPr>
            <a:spLocks noGrp="1"/>
          </p:cNvSpPr>
          <p:nvPr>
            <p:ph type="title"/>
          </p:nvPr>
        </p:nvSpPr>
        <p:spPr/>
        <p:txBody>
          <a:bodyPr/>
          <a:lstStyle/>
          <a:p>
            <a:r>
              <a:rPr lang="en-US" dirty="0"/>
              <a:t>Extras</a:t>
            </a:r>
          </a:p>
        </p:txBody>
      </p:sp>
      <p:sp>
        <p:nvSpPr>
          <p:cNvPr id="3" name="Content Placeholder 2">
            <a:extLst>
              <a:ext uri="{FF2B5EF4-FFF2-40B4-BE49-F238E27FC236}">
                <a16:creationId xmlns:a16="http://schemas.microsoft.com/office/drawing/2014/main" xmlns="" id="{5C6B9D36-9BFD-471D-8C09-1987591D9811}"/>
              </a:ext>
            </a:extLst>
          </p:cNvPr>
          <p:cNvSpPr>
            <a:spLocks noGrp="1"/>
          </p:cNvSpPr>
          <p:nvPr>
            <p:ph idx="1"/>
          </p:nvPr>
        </p:nvSpPr>
        <p:spPr/>
        <p:txBody>
          <a:bodyPr/>
          <a:lstStyle/>
          <a:p>
            <a:r>
              <a:rPr lang="en-US" dirty="0"/>
              <a:t>A slur connects two notes of different pitches.</a:t>
            </a:r>
          </a:p>
          <a:p>
            <a:r>
              <a:rPr lang="en-US" dirty="0"/>
              <a:t>A tie connects two notes of the same pitch. </a:t>
            </a:r>
          </a:p>
          <a:p>
            <a:r>
              <a:rPr lang="en-US" dirty="0"/>
              <a:t>Staccato notes are played shorted and faster.</a:t>
            </a:r>
          </a:p>
          <a:p>
            <a:r>
              <a:rPr lang="en-US" dirty="0"/>
              <a:t>Legato notes are played swiftly and connected; the opposite of staccato.</a:t>
            </a:r>
          </a:p>
          <a:p>
            <a:r>
              <a:rPr lang="en-US" dirty="0"/>
              <a:t>The tension of the 230-odd strings in a grand piano exert a combined force of 20 tons on the cast iron frame.</a:t>
            </a:r>
          </a:p>
          <a:p>
            <a:r>
              <a:rPr lang="en-US" dirty="0"/>
              <a:t>A single violin is made from over 70 individual pieces of wood.</a:t>
            </a:r>
          </a:p>
        </p:txBody>
      </p:sp>
    </p:spTree>
    <p:extLst>
      <p:ext uri="{BB962C8B-B14F-4D97-AF65-F5344CB8AC3E}">
        <p14:creationId xmlns:p14="http://schemas.microsoft.com/office/powerpoint/2010/main" val="300785312"/>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E2F686-63F9-4C73-A716-AC720799E633}"/>
              </a:ext>
            </a:extLst>
          </p:cNvPr>
          <p:cNvSpPr>
            <a:spLocks noGrp="1"/>
          </p:cNvSpPr>
          <p:nvPr>
            <p:ph type="title"/>
          </p:nvPr>
        </p:nvSpPr>
        <p:spPr/>
        <p:txBody>
          <a:bodyPr/>
          <a:lstStyle/>
          <a:p>
            <a:r>
              <a:rPr lang="en-US" dirty="0"/>
              <a:t>2 Bases?</a:t>
            </a:r>
          </a:p>
        </p:txBody>
      </p:sp>
      <p:sp>
        <p:nvSpPr>
          <p:cNvPr id="3" name="Content Placeholder 2">
            <a:extLst>
              <a:ext uri="{FF2B5EF4-FFF2-40B4-BE49-F238E27FC236}">
                <a16:creationId xmlns:a16="http://schemas.microsoft.com/office/drawing/2014/main" xmlns="" id="{F0452895-2180-4522-BA9C-550E986899C5}"/>
              </a:ext>
            </a:extLst>
          </p:cNvPr>
          <p:cNvSpPr>
            <a:spLocks noGrp="1"/>
          </p:cNvSpPr>
          <p:nvPr>
            <p:ph idx="1"/>
          </p:nvPr>
        </p:nvSpPr>
        <p:spPr/>
        <p:txBody>
          <a:bodyPr/>
          <a:lstStyle/>
          <a:p>
            <a:r>
              <a:rPr lang="en-US" dirty="0"/>
              <a:t>In a string quartet, there are usually</a:t>
            </a:r>
          </a:p>
          <a:p>
            <a:r>
              <a:rPr lang="en-US" sz="4400" dirty="0"/>
              <a:t>2 VIOLINS</a:t>
            </a:r>
          </a:p>
          <a:p>
            <a:r>
              <a:rPr lang="en-US" dirty="0"/>
              <a:t>1 Viola</a:t>
            </a:r>
          </a:p>
          <a:p>
            <a:r>
              <a:rPr lang="en-US" dirty="0"/>
              <a:t>1 Cello</a:t>
            </a:r>
          </a:p>
        </p:txBody>
      </p:sp>
    </p:spTree>
    <p:extLst>
      <p:ext uri="{BB962C8B-B14F-4D97-AF65-F5344CB8AC3E}">
        <p14:creationId xmlns:p14="http://schemas.microsoft.com/office/powerpoint/2010/main" val="287756656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C88A8-9F72-4550-AF33-67053FBDB593}"/>
              </a:ext>
            </a:extLst>
          </p:cNvPr>
          <p:cNvSpPr>
            <a:spLocks noGrp="1"/>
          </p:cNvSpPr>
          <p:nvPr>
            <p:ph type="title"/>
          </p:nvPr>
        </p:nvSpPr>
        <p:spPr/>
        <p:txBody>
          <a:bodyPr/>
          <a:lstStyle/>
          <a:p>
            <a:r>
              <a:rPr lang="en-US" dirty="0"/>
              <a:t>Practice Trivia</a:t>
            </a:r>
          </a:p>
        </p:txBody>
      </p:sp>
      <p:sp>
        <p:nvSpPr>
          <p:cNvPr id="3" name="Content Placeholder 2">
            <a:extLst>
              <a:ext uri="{FF2B5EF4-FFF2-40B4-BE49-F238E27FC236}">
                <a16:creationId xmlns:a16="http://schemas.microsoft.com/office/drawing/2014/main" xmlns="" id="{BC07BBFA-B7F6-4EE1-AAD9-0DFA8935AC56}"/>
              </a:ext>
            </a:extLst>
          </p:cNvPr>
          <p:cNvSpPr>
            <a:spLocks noGrp="1"/>
          </p:cNvSpPr>
          <p:nvPr>
            <p:ph idx="1"/>
          </p:nvPr>
        </p:nvSpPr>
        <p:spPr/>
        <p:txBody>
          <a:bodyPr/>
          <a:lstStyle/>
          <a:p>
            <a:r>
              <a:rPr lang="en-US" dirty="0">
                <a:hlinkClick r:id="rId2"/>
              </a:rPr>
              <a:t>http://www.funtrivia.com/quizzes/music/other_music/music_theory.html</a:t>
            </a:r>
            <a:endParaRPr lang="en-US" dirty="0"/>
          </a:p>
          <a:p>
            <a:r>
              <a:rPr lang="en-US" dirty="0">
                <a:hlinkClick r:id="rId3"/>
              </a:rPr>
              <a:t>https://www.braingle.com/trivia/31203/beginning-music-theory.html</a:t>
            </a:r>
            <a:endParaRPr lang="en-US" dirty="0"/>
          </a:p>
          <a:p>
            <a:r>
              <a:rPr lang="en-US" dirty="0">
                <a:hlinkClick r:id="rId4"/>
              </a:rPr>
              <a:t>www.proprofs.com/quiz-school/topic/music-theory</a:t>
            </a:r>
            <a:endParaRPr lang="en-US" dirty="0"/>
          </a:p>
          <a:p>
            <a:endParaRPr lang="en-US" dirty="0"/>
          </a:p>
          <a:p>
            <a:endParaRPr lang="en-US" dirty="0"/>
          </a:p>
        </p:txBody>
      </p:sp>
    </p:spTree>
    <p:extLst>
      <p:ext uri="{BB962C8B-B14F-4D97-AF65-F5344CB8AC3E}">
        <p14:creationId xmlns:p14="http://schemas.microsoft.com/office/powerpoint/2010/main" val="371376846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8" name="Group 7" title="intersecting circles">
            <a:extLst>
              <a:ext uri="{FF2B5EF4-FFF2-40B4-BE49-F238E27FC236}">
                <a16:creationId xmlns:a16="http://schemas.microsoft.com/office/drawing/2014/main" xmlns="" id="{D2C4BFA1-2075-4901-9E24-E41D1FDD51FD}"/>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55481" y="498348"/>
            <a:ext cx="9902663" cy="5861304"/>
            <a:chOff x="1155481" y="498348"/>
            <a:chExt cx="9902663" cy="5861304"/>
          </a:xfrm>
        </p:grpSpPr>
        <p:sp>
          <p:nvSpPr>
            <p:cNvPr id="9" name="Oval 5">
              <a:extLst>
                <a:ext uri="{FF2B5EF4-FFF2-40B4-BE49-F238E27FC236}">
                  <a16:creationId xmlns:a16="http://schemas.microsoft.com/office/drawing/2014/main" xmlns="" id="{985A7375-E3AF-4F5C-85AE-17E8832952CA}"/>
                </a:ext>
              </a:extLst>
            </p:cNvPr>
            <p:cNvSpPr>
              <a:spLocks noChangeArrowheads="1"/>
            </p:cNvSpPr>
            <p:nvPr>
              <p:extLst>
                <p:ext uri="{386F3935-93C4-4BCD-93E2-E3B085C9AB24}">
                  <p16:designElem xmlns:p16="http://schemas.microsoft.com/office/powerpoint/2015/main" xmlns="" val="1"/>
                </p:ext>
              </p:extLst>
            </p:nvPr>
          </p:nvSpPr>
          <p:spPr bwMode="auto">
            <a:xfrm>
              <a:off x="1155481" y="498348"/>
              <a:ext cx="5861304" cy="5861304"/>
            </a:xfrm>
            <a:prstGeom prst="ellipse">
              <a:avLst/>
            </a:prstGeom>
            <a:solidFill>
              <a:schemeClr val="accent1">
                <a:alpha val="55000"/>
              </a:schemeClr>
            </a:solidFill>
            <a:ln>
              <a:noFill/>
            </a:ln>
          </p:spPr>
        </p:sp>
        <p:sp>
          <p:nvSpPr>
            <p:cNvPr id="10" name="Oval 9">
              <a:extLst>
                <a:ext uri="{FF2B5EF4-FFF2-40B4-BE49-F238E27FC236}">
                  <a16:creationId xmlns:a16="http://schemas.microsoft.com/office/drawing/2014/main" xmlns="" id="{F0307F65-8304-4FA8-A841-D4D7625411BE}"/>
                </a:ext>
              </a:extLst>
            </p:cNvPr>
            <p:cNvSpPr>
              <a:spLocks noChangeArrowheads="1"/>
            </p:cNvSpPr>
            <p:nvPr>
              <p:extLst>
                <p:ext uri="{386F3935-93C4-4BCD-93E2-E3B085C9AB24}">
                  <p16:designElem xmlns:p16="http://schemas.microsoft.com/office/powerpoint/2015/main" xmlns="" val="1"/>
                </p:ext>
              </p:extLst>
            </p:nvPr>
          </p:nvSpPr>
          <p:spPr bwMode="auto">
            <a:xfrm>
              <a:off x="5196840" y="498348"/>
              <a:ext cx="5861304" cy="5861304"/>
            </a:xfrm>
            <a:prstGeom prst="ellipse">
              <a:avLst/>
            </a:prstGeom>
            <a:solidFill>
              <a:schemeClr val="accent1">
                <a:alpha val="55000"/>
              </a:schemeClr>
            </a:solidFill>
            <a:ln>
              <a:noFill/>
            </a:ln>
          </p:spPr>
        </p:sp>
        <p:sp>
          <p:nvSpPr>
            <p:cNvPr id="11" name="Oval 5">
              <a:extLst>
                <a:ext uri="{FF2B5EF4-FFF2-40B4-BE49-F238E27FC236}">
                  <a16:creationId xmlns:a16="http://schemas.microsoft.com/office/drawing/2014/main" xmlns="" id="{C8B8394C-136F-4E05-A002-D93A5E79CD50}"/>
                </a:ext>
              </a:extLst>
            </p:cNvPr>
            <p:cNvSpPr>
              <a:spLocks noChangeArrowheads="1"/>
            </p:cNvSpPr>
            <p:nvPr>
              <p:extLst>
                <p:ext uri="{386F3935-93C4-4BCD-93E2-E3B085C9AB24}">
                  <p16:designElem xmlns:p16="http://schemas.microsoft.com/office/powerpoint/2015/main" xmlns="" val="1"/>
                </p:ext>
              </p:extLst>
            </p:nvPr>
          </p:nvSpPr>
          <p:spPr bwMode="auto">
            <a:xfrm>
              <a:off x="3165348" y="498348"/>
              <a:ext cx="5861304" cy="5861304"/>
            </a:xfrm>
            <a:prstGeom prst="ellipse">
              <a:avLst/>
            </a:prstGeom>
            <a:solidFill>
              <a:schemeClr val="accent1">
                <a:alpha val="70000"/>
              </a:schemeClr>
            </a:solidFill>
            <a:ln>
              <a:noFill/>
            </a:ln>
          </p:spPr>
        </p:sp>
      </p:grpSp>
      <p:sp>
        <p:nvSpPr>
          <p:cNvPr id="13" name="Rectangle 12" title="ribbon">
            <a:extLst>
              <a:ext uri="{FF2B5EF4-FFF2-40B4-BE49-F238E27FC236}">
                <a16:creationId xmlns:a16="http://schemas.microsoft.com/office/drawing/2014/main" xmlns="" id="{053FB2EE-284F-4C87-AB3D-BBF87A9FAB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xmlns="" id="{4D1D9F31-16AD-4F9A-A305-9342D8BBC3D5}"/>
              </a:ext>
            </a:extLst>
          </p:cNvPr>
          <p:cNvSpPr>
            <a:spLocks noGrp="1"/>
          </p:cNvSpPr>
          <p:nvPr>
            <p:ph type="title"/>
          </p:nvPr>
        </p:nvSpPr>
        <p:spPr>
          <a:xfrm>
            <a:off x="1524000" y="2776538"/>
            <a:ext cx="9144000" cy="1381188"/>
          </a:xfrm>
        </p:spPr>
        <p:txBody>
          <a:bodyPr vert="horz" lIns="91440" tIns="45720" rIns="91440" bIns="45720" rtlCol="0" anchor="ctr">
            <a:normAutofit/>
          </a:bodyPr>
          <a:lstStyle/>
          <a:p>
            <a:pPr algn="ctr"/>
            <a:r>
              <a:rPr lang="en-US" sz="4000" kern="1200" dirty="0">
                <a:solidFill>
                  <a:schemeClr val="bg2"/>
                </a:solidFill>
                <a:latin typeface="+mj-lt"/>
                <a:ea typeface="+mj-ea"/>
                <a:cs typeface="+mj-cs"/>
              </a:rPr>
              <a:t>Musical Theatre for Dummies</a:t>
            </a:r>
          </a:p>
        </p:txBody>
      </p:sp>
    </p:spTree>
    <p:extLst>
      <p:ext uri="{BB962C8B-B14F-4D97-AF65-F5344CB8AC3E}">
        <p14:creationId xmlns:p14="http://schemas.microsoft.com/office/powerpoint/2010/main" val="293945087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B6D695-73FF-4F54-A7F6-328EFC57A9C3}"/>
              </a:ext>
            </a:extLst>
          </p:cNvPr>
          <p:cNvSpPr>
            <a:spLocks noGrp="1"/>
          </p:cNvSpPr>
          <p:nvPr>
            <p:ph type="title"/>
          </p:nvPr>
        </p:nvSpPr>
        <p:spPr/>
        <p:txBody>
          <a:bodyPr/>
          <a:lstStyle/>
          <a:p>
            <a:r>
              <a:rPr lang="en-US" dirty="0"/>
              <a:t>Musical Theatre</a:t>
            </a:r>
          </a:p>
        </p:txBody>
      </p:sp>
      <p:sp>
        <p:nvSpPr>
          <p:cNvPr id="3" name="Content Placeholder 2">
            <a:extLst>
              <a:ext uri="{FF2B5EF4-FFF2-40B4-BE49-F238E27FC236}">
                <a16:creationId xmlns:a16="http://schemas.microsoft.com/office/drawing/2014/main" xmlns="" id="{DFA85328-95BF-4D31-8285-9FC9FEE7AD9D}"/>
              </a:ext>
            </a:extLst>
          </p:cNvPr>
          <p:cNvSpPr>
            <a:spLocks noGrp="1"/>
          </p:cNvSpPr>
          <p:nvPr>
            <p:ph idx="1"/>
          </p:nvPr>
        </p:nvSpPr>
        <p:spPr/>
        <p:txBody>
          <a:bodyPr/>
          <a:lstStyle/>
          <a:p>
            <a:r>
              <a:rPr lang="en-US" dirty="0"/>
              <a:t>A musical is very different from play.</a:t>
            </a:r>
          </a:p>
          <a:p>
            <a:r>
              <a:rPr lang="en-US" dirty="0"/>
              <a:t>A play has no singing or dancing. The only component is acting.</a:t>
            </a:r>
          </a:p>
          <a:p>
            <a:r>
              <a:rPr lang="en-US" dirty="0"/>
              <a:t>In a musical, there is singing, dancing, and acting.</a:t>
            </a:r>
          </a:p>
          <a:p>
            <a:r>
              <a:rPr lang="en-US" dirty="0"/>
              <a:t>For practice trivia go to </a:t>
            </a:r>
            <a:r>
              <a:rPr lang="en-US" dirty="0">
                <a:hlinkClick r:id="rId2"/>
              </a:rPr>
              <a:t>http://www.funtrivia.com/quizzes/humanities/song_mixture/name_the_musical.html</a:t>
            </a:r>
            <a:r>
              <a:rPr lang="en-US" dirty="0"/>
              <a:t> </a:t>
            </a:r>
          </a:p>
          <a:p>
            <a:endParaRPr lang="en-US" dirty="0"/>
          </a:p>
        </p:txBody>
      </p:sp>
    </p:spTree>
    <p:extLst>
      <p:ext uri="{BB962C8B-B14F-4D97-AF65-F5344CB8AC3E}">
        <p14:creationId xmlns:p14="http://schemas.microsoft.com/office/powerpoint/2010/main" val="331556530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69C2E-7751-466B-B0D8-894FE69D0DE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xmlns="" id="{5661F6D9-20F1-4A60-90FA-F5F8CF3DF00C}"/>
              </a:ext>
            </a:extLst>
          </p:cNvPr>
          <p:cNvGraphicFramePr>
            <a:graphicFrameLocks noGrp="1"/>
          </p:cNvGraphicFramePr>
          <p:nvPr>
            <p:ph idx="1"/>
            <p:extLst>
              <p:ext uri="{D42A27DB-BD31-4B8C-83A1-F6EECF244321}">
                <p14:modId xmlns:p14="http://schemas.microsoft.com/office/powerpoint/2010/main" val="3860195116"/>
              </p:ext>
            </p:extLst>
          </p:nvPr>
        </p:nvGraphicFramePr>
        <p:xfrm>
          <a:off x="558800" y="0"/>
          <a:ext cx="10795000" cy="6392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11064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1CA0DD-631F-497B-8869-F1A69CE558B4}"/>
              </a:ext>
            </a:extLst>
          </p:cNvPr>
          <p:cNvSpPr>
            <a:spLocks noGrp="1"/>
          </p:cNvSpPr>
          <p:nvPr>
            <p:ph type="title"/>
          </p:nvPr>
        </p:nvSpPr>
        <p:spPr/>
        <p:txBody>
          <a:bodyPr/>
          <a:lstStyle/>
          <a:p>
            <a:r>
              <a:rPr lang="en-US" dirty="0"/>
              <a:t>Music Notes</a:t>
            </a:r>
          </a:p>
        </p:txBody>
      </p:sp>
      <p:sp>
        <p:nvSpPr>
          <p:cNvPr id="3" name="Content Placeholder 2">
            <a:extLst>
              <a:ext uri="{FF2B5EF4-FFF2-40B4-BE49-F238E27FC236}">
                <a16:creationId xmlns:a16="http://schemas.microsoft.com/office/drawing/2014/main" xmlns="" id="{D9ED3865-C7FE-4E09-A192-6D2F05209D79}"/>
              </a:ext>
            </a:extLst>
          </p:cNvPr>
          <p:cNvSpPr>
            <a:spLocks noGrp="1"/>
          </p:cNvSpPr>
          <p:nvPr>
            <p:ph idx="1"/>
          </p:nvPr>
        </p:nvSpPr>
        <p:spPr/>
        <p:txBody>
          <a:bodyPr/>
          <a:lstStyle/>
          <a:p>
            <a:r>
              <a:rPr lang="en-US" dirty="0"/>
              <a:t>In music, there are 7 base notes. </a:t>
            </a:r>
          </a:p>
          <a:p>
            <a:r>
              <a:rPr lang="en-US" dirty="0"/>
              <a:t>A, B, C, D, E, F, G</a:t>
            </a:r>
          </a:p>
          <a:p>
            <a:r>
              <a:rPr lang="en-US" dirty="0"/>
              <a:t>These notes can have flats or sharps. These are known as accidentals.</a:t>
            </a:r>
          </a:p>
          <a:p>
            <a:r>
              <a:rPr lang="en-US" dirty="0"/>
              <a:t>A flat is a note that is a half step lower.</a:t>
            </a:r>
          </a:p>
          <a:p>
            <a:pPr lvl="1"/>
            <a:r>
              <a:rPr lang="en-US" dirty="0"/>
              <a:t>A-A♭</a:t>
            </a:r>
          </a:p>
          <a:p>
            <a:r>
              <a:rPr lang="en-US" dirty="0"/>
              <a:t>A sharp is a note that is a half step higher.</a:t>
            </a:r>
          </a:p>
          <a:p>
            <a:pPr lvl="1"/>
            <a:r>
              <a:rPr lang="en-US" dirty="0"/>
              <a:t>A-A#</a:t>
            </a:r>
          </a:p>
        </p:txBody>
      </p:sp>
    </p:spTree>
    <p:extLst>
      <p:ext uri="{BB962C8B-B14F-4D97-AF65-F5344CB8AC3E}">
        <p14:creationId xmlns:p14="http://schemas.microsoft.com/office/powerpoint/2010/main" val="20283979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music notes explained">
            <a:extLst>
              <a:ext uri="{FF2B5EF4-FFF2-40B4-BE49-F238E27FC236}">
                <a16:creationId xmlns:a16="http://schemas.microsoft.com/office/drawing/2014/main" xmlns="" id="{55CCBE28-18FC-48C3-9E6E-D41DAE0F5F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1172008"/>
            <a:ext cx="7188199" cy="45105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51B6875B-1A60-4E6E-B3A8-961515306F21}"/>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Music Notes</a:t>
            </a:r>
          </a:p>
        </p:txBody>
      </p:sp>
    </p:spTree>
    <p:extLst>
      <p:ext uri="{BB962C8B-B14F-4D97-AF65-F5344CB8AC3E}">
        <p14:creationId xmlns:p14="http://schemas.microsoft.com/office/powerpoint/2010/main" val="388167820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Freeform: Shape 137">
            <a:extLst>
              <a:ext uri="{FF2B5EF4-FFF2-40B4-BE49-F238E27FC236}">
                <a16:creationId xmlns:a16="http://schemas.microsoft.com/office/drawing/2014/main" xmlns=""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Shape 139">
            <a:extLst>
              <a:ext uri="{FF2B5EF4-FFF2-40B4-BE49-F238E27FC236}">
                <a16:creationId xmlns:a16="http://schemas.microsoft.com/office/drawing/2014/main" xmlns=""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9" name="Picture 2" descr="Related image">
            <a:extLst>
              <a:ext uri="{FF2B5EF4-FFF2-40B4-BE49-F238E27FC236}">
                <a16:creationId xmlns:a16="http://schemas.microsoft.com/office/drawing/2014/main" xmlns="" id="{8ECFCE0A-427E-4F88-B22E-D64FAB3E7B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21" y="2099668"/>
            <a:ext cx="5941068" cy="17201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4FCF8718-95D1-47DC-AA52-CBB81CE1E46C}"/>
              </a:ext>
            </a:extLst>
          </p:cNvPr>
          <p:cNvSpPr>
            <a:spLocks noGrp="1"/>
          </p:cNvSpPr>
          <p:nvPr>
            <p:ph type="title"/>
          </p:nvPr>
        </p:nvSpPr>
        <p:spPr>
          <a:xfrm>
            <a:off x="950121" y="5529884"/>
            <a:ext cx="5693783" cy="1096331"/>
          </a:xfrm>
        </p:spPr>
        <p:txBody>
          <a:bodyPr vert="horz" lIns="91440" tIns="45720" rIns="91440" bIns="45720" rtlCol="0">
            <a:normAutofit/>
          </a:bodyPr>
          <a:lstStyle/>
          <a:p>
            <a:r>
              <a:rPr lang="en-US" sz="4000" kern="1200" dirty="0">
                <a:latin typeface="+mj-lt"/>
                <a:ea typeface="+mj-ea"/>
                <a:cs typeface="+mj-cs"/>
              </a:rPr>
              <a:t>Reading G/Treble Clef</a:t>
            </a:r>
          </a:p>
        </p:txBody>
      </p:sp>
      <p:sp>
        <p:nvSpPr>
          <p:cNvPr id="1031" name="Content Placeholder 1030">
            <a:extLst>
              <a:ext uri="{FF2B5EF4-FFF2-40B4-BE49-F238E27FC236}">
                <a16:creationId xmlns:a16="http://schemas.microsoft.com/office/drawing/2014/main" xmlns="" id="{595A6F46-6571-4123-9E2B-03CA05C41790}"/>
              </a:ext>
            </a:extLst>
          </p:cNvPr>
          <p:cNvSpPr>
            <a:spLocks noGrp="1"/>
          </p:cNvSpPr>
          <p:nvPr>
            <p:ph idx="1"/>
          </p:nvPr>
        </p:nvSpPr>
        <p:spPr>
          <a:xfrm>
            <a:off x="7534655" y="965199"/>
            <a:ext cx="4008101" cy="4020458"/>
          </a:xfrm>
        </p:spPr>
        <p:txBody>
          <a:bodyPr anchor="ctr">
            <a:normAutofit/>
          </a:bodyPr>
          <a:lstStyle/>
          <a:p>
            <a:r>
              <a:rPr lang="en-US" sz="2000" dirty="0"/>
              <a:t>Spaces- FACE</a:t>
            </a:r>
          </a:p>
          <a:p>
            <a:r>
              <a:rPr lang="en-US" sz="2000" dirty="0"/>
              <a:t>Lines-EGBDF</a:t>
            </a:r>
          </a:p>
          <a:p>
            <a:pPr lvl="1"/>
            <a:r>
              <a:rPr lang="en-US" sz="1600" dirty="0"/>
              <a:t>Every Good Boy Does Fine</a:t>
            </a:r>
          </a:p>
        </p:txBody>
      </p:sp>
    </p:spTree>
    <p:extLst>
      <p:ext uri="{BB962C8B-B14F-4D97-AF65-F5344CB8AC3E}">
        <p14:creationId xmlns:p14="http://schemas.microsoft.com/office/powerpoint/2010/main" val="190011636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xmlns=""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xmlns=""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2" descr="Related image">
            <a:extLst>
              <a:ext uri="{FF2B5EF4-FFF2-40B4-BE49-F238E27FC236}">
                <a16:creationId xmlns:a16="http://schemas.microsoft.com/office/drawing/2014/main" xmlns="" id="{5D4B5479-B7A1-413D-A827-22DE5ECAF4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121" y="2239379"/>
            <a:ext cx="5941068" cy="14407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FC874345-D0A0-4EC6-B73C-7B30809FB516}"/>
              </a:ext>
            </a:extLst>
          </p:cNvPr>
          <p:cNvSpPr>
            <a:spLocks noGrp="1"/>
          </p:cNvSpPr>
          <p:nvPr>
            <p:ph type="title"/>
          </p:nvPr>
        </p:nvSpPr>
        <p:spPr>
          <a:xfrm>
            <a:off x="950121" y="5529884"/>
            <a:ext cx="5693783" cy="1096331"/>
          </a:xfrm>
        </p:spPr>
        <p:txBody>
          <a:bodyPr>
            <a:normAutofit fontScale="90000"/>
          </a:bodyPr>
          <a:lstStyle/>
          <a:p>
            <a:r>
              <a:rPr lang="en-US" sz="4000" dirty="0"/>
              <a:t>Reading C Clef in Alto Position</a:t>
            </a:r>
          </a:p>
        </p:txBody>
      </p:sp>
      <p:sp>
        <p:nvSpPr>
          <p:cNvPr id="2055" name="Content Placeholder 2054">
            <a:extLst>
              <a:ext uri="{FF2B5EF4-FFF2-40B4-BE49-F238E27FC236}">
                <a16:creationId xmlns:a16="http://schemas.microsoft.com/office/drawing/2014/main" xmlns="" id="{E710478F-49D9-4474-94D9-1754FA526412}"/>
              </a:ext>
            </a:extLst>
          </p:cNvPr>
          <p:cNvSpPr>
            <a:spLocks noGrp="1"/>
          </p:cNvSpPr>
          <p:nvPr>
            <p:ph idx="1"/>
          </p:nvPr>
        </p:nvSpPr>
        <p:spPr>
          <a:xfrm>
            <a:off x="7534655" y="965199"/>
            <a:ext cx="4008101" cy="4020458"/>
          </a:xfrm>
        </p:spPr>
        <p:txBody>
          <a:bodyPr anchor="ctr">
            <a:normAutofit/>
          </a:bodyPr>
          <a:lstStyle/>
          <a:p>
            <a:r>
              <a:rPr lang="en-US" sz="2000" dirty="0"/>
              <a:t>Lines- FACEG</a:t>
            </a:r>
          </a:p>
          <a:p>
            <a:r>
              <a:rPr lang="en-US" sz="2000" dirty="0"/>
              <a:t>Spaces-GBDF</a:t>
            </a:r>
          </a:p>
          <a:p>
            <a:pPr lvl="1"/>
            <a:r>
              <a:rPr lang="en-US" sz="1600" dirty="0"/>
              <a:t>Gummy Bears Don’t Fly</a:t>
            </a:r>
          </a:p>
          <a:p>
            <a:pPr lvl="1"/>
            <a:endParaRPr lang="en-US" sz="1600" dirty="0"/>
          </a:p>
        </p:txBody>
      </p:sp>
    </p:spTree>
    <p:extLst>
      <p:ext uri="{BB962C8B-B14F-4D97-AF65-F5344CB8AC3E}">
        <p14:creationId xmlns:p14="http://schemas.microsoft.com/office/powerpoint/2010/main" val="376206002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Freeform: Shape 73">
            <a:extLst>
              <a:ext uri="{FF2B5EF4-FFF2-40B4-BE49-F238E27FC236}">
                <a16:creationId xmlns:a16="http://schemas.microsoft.com/office/drawing/2014/main" xmlns=""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Freeform: Shape 75">
            <a:extLst>
              <a:ext uri="{FF2B5EF4-FFF2-40B4-BE49-F238E27FC236}">
                <a16:creationId xmlns:a16="http://schemas.microsoft.com/office/drawing/2014/main" xmlns=""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7" name="Picture 2" descr="Image result for music staff bass clef">
            <a:extLst>
              <a:ext uri="{FF2B5EF4-FFF2-40B4-BE49-F238E27FC236}">
                <a16:creationId xmlns:a16="http://schemas.microsoft.com/office/drawing/2014/main" xmlns="" id="{61BEF387-B0CD-4B04-B589-AB307643D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21" y="2099668"/>
            <a:ext cx="5941068" cy="17201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1620DFB8-3CEF-418A-BFB4-E7D5FCAEB76C}"/>
              </a:ext>
            </a:extLst>
          </p:cNvPr>
          <p:cNvSpPr>
            <a:spLocks noGrp="1"/>
          </p:cNvSpPr>
          <p:nvPr>
            <p:ph type="title"/>
          </p:nvPr>
        </p:nvSpPr>
        <p:spPr>
          <a:xfrm>
            <a:off x="950121" y="5529884"/>
            <a:ext cx="5693783" cy="1096331"/>
          </a:xfrm>
        </p:spPr>
        <p:txBody>
          <a:bodyPr>
            <a:normAutofit/>
          </a:bodyPr>
          <a:lstStyle/>
          <a:p>
            <a:r>
              <a:rPr lang="en-US" sz="4000" dirty="0"/>
              <a:t>Reading F/Bass Clef</a:t>
            </a:r>
          </a:p>
        </p:txBody>
      </p:sp>
      <p:sp>
        <p:nvSpPr>
          <p:cNvPr id="3079" name="Content Placeholder 3078">
            <a:extLst>
              <a:ext uri="{FF2B5EF4-FFF2-40B4-BE49-F238E27FC236}">
                <a16:creationId xmlns:a16="http://schemas.microsoft.com/office/drawing/2014/main" xmlns="" id="{EF108D6B-4B4E-4724-B7F6-36E69E344B96}"/>
              </a:ext>
            </a:extLst>
          </p:cNvPr>
          <p:cNvSpPr>
            <a:spLocks noGrp="1"/>
          </p:cNvSpPr>
          <p:nvPr>
            <p:ph idx="1"/>
          </p:nvPr>
        </p:nvSpPr>
        <p:spPr>
          <a:xfrm>
            <a:off x="7534655" y="965199"/>
            <a:ext cx="4008101" cy="4020458"/>
          </a:xfrm>
        </p:spPr>
        <p:txBody>
          <a:bodyPr anchor="ctr">
            <a:normAutofit/>
          </a:bodyPr>
          <a:lstStyle/>
          <a:p>
            <a:r>
              <a:rPr lang="en-US" sz="2000" dirty="0"/>
              <a:t>Lines-GBDFA</a:t>
            </a:r>
          </a:p>
          <a:p>
            <a:pPr lvl="1"/>
            <a:r>
              <a:rPr lang="en-US" sz="1600" dirty="0"/>
              <a:t>Gummy Bears Don’t Fly Anytime</a:t>
            </a:r>
          </a:p>
          <a:p>
            <a:r>
              <a:rPr lang="en-US" sz="2000" dirty="0"/>
              <a:t>Spaces-ACEGB</a:t>
            </a:r>
          </a:p>
          <a:p>
            <a:pPr lvl="1"/>
            <a:r>
              <a:rPr lang="en-US" sz="1600" dirty="0"/>
              <a:t>All Cows Eat Grass Burp</a:t>
            </a:r>
          </a:p>
        </p:txBody>
      </p:sp>
    </p:spTree>
    <p:extLst>
      <p:ext uri="{BB962C8B-B14F-4D97-AF65-F5344CB8AC3E}">
        <p14:creationId xmlns:p14="http://schemas.microsoft.com/office/powerpoint/2010/main" val="362307755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B9BE98-31F6-427A-9E79-F21BF8C26A69}"/>
              </a:ext>
            </a:extLst>
          </p:cNvPr>
          <p:cNvSpPr>
            <a:spLocks noGrp="1"/>
          </p:cNvSpPr>
          <p:nvPr>
            <p:ph type="title"/>
          </p:nvPr>
        </p:nvSpPr>
        <p:spPr/>
        <p:txBody>
          <a:bodyPr/>
          <a:lstStyle/>
          <a:p>
            <a:r>
              <a:rPr lang="en-US" dirty="0"/>
              <a:t>Key Signatures</a:t>
            </a:r>
          </a:p>
        </p:txBody>
      </p:sp>
      <p:sp>
        <p:nvSpPr>
          <p:cNvPr id="3" name="Content Placeholder 2">
            <a:extLst>
              <a:ext uri="{FF2B5EF4-FFF2-40B4-BE49-F238E27FC236}">
                <a16:creationId xmlns:a16="http://schemas.microsoft.com/office/drawing/2014/main" xmlns="" id="{C7A467E3-F600-4757-AA92-774E858169DF}"/>
              </a:ext>
            </a:extLst>
          </p:cNvPr>
          <p:cNvSpPr>
            <a:spLocks noGrp="1"/>
          </p:cNvSpPr>
          <p:nvPr>
            <p:ph idx="1"/>
          </p:nvPr>
        </p:nvSpPr>
        <p:spPr/>
        <p:txBody>
          <a:bodyPr/>
          <a:lstStyle/>
          <a:p>
            <a:r>
              <a:rPr lang="en-US" dirty="0"/>
              <a:t>Any of several combinations of sharps or flats after the clef at the beginning of each staff indicating the key of a composition.</a:t>
            </a:r>
          </a:p>
          <a:p>
            <a:r>
              <a:rPr lang="en-US" dirty="0"/>
              <a:t>Examples:</a:t>
            </a:r>
          </a:p>
          <a:p>
            <a:pPr lvl="1"/>
            <a:r>
              <a:rPr lang="en-US" dirty="0"/>
              <a:t>The key of D has 2#’s and 0♭’s</a:t>
            </a:r>
          </a:p>
          <a:p>
            <a:pPr lvl="1"/>
            <a:r>
              <a:rPr lang="en-US" dirty="0"/>
              <a:t>The key of C has zero accidentals.</a:t>
            </a:r>
          </a:p>
          <a:p>
            <a:r>
              <a:rPr lang="en-US" dirty="0"/>
              <a:t>The Circle of Fifths is commonly used to remember the key signatures.</a:t>
            </a:r>
          </a:p>
          <a:p>
            <a:endParaRPr lang="en-US" dirty="0"/>
          </a:p>
          <a:p>
            <a:pPr lvl="1"/>
            <a:endParaRPr lang="en-US" dirty="0"/>
          </a:p>
        </p:txBody>
      </p:sp>
    </p:spTree>
    <p:extLst>
      <p:ext uri="{BB962C8B-B14F-4D97-AF65-F5344CB8AC3E}">
        <p14:creationId xmlns:p14="http://schemas.microsoft.com/office/powerpoint/2010/main" val="386627437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ircle of Fifths">
            <a:extLst>
              <a:ext uri="{FF2B5EF4-FFF2-40B4-BE49-F238E27FC236}">
                <a16:creationId xmlns:a16="http://schemas.microsoft.com/office/drawing/2014/main" xmlns="" id="{0CEA1BD6-1016-43B8-AB86-19A20779DB0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10151" y="37430"/>
            <a:ext cx="530563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3F618C80-202C-4889-A080-CCB9FE1C2355}"/>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600" kern="1200">
                <a:solidFill>
                  <a:schemeClr val="bg1"/>
                </a:solidFill>
                <a:latin typeface="+mj-lt"/>
                <a:ea typeface="+mj-ea"/>
                <a:cs typeface="+mj-cs"/>
              </a:rPr>
              <a:t>Circle of Fifths</a:t>
            </a:r>
          </a:p>
        </p:txBody>
      </p:sp>
    </p:spTree>
    <p:extLst>
      <p:ext uri="{BB962C8B-B14F-4D97-AF65-F5344CB8AC3E}">
        <p14:creationId xmlns:p14="http://schemas.microsoft.com/office/powerpoint/2010/main" val="155283037"/>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Freeform: Shape 70">
            <a:extLst>
              <a:ext uri="{FF2B5EF4-FFF2-40B4-BE49-F238E27FC236}">
                <a16:creationId xmlns:a16="http://schemas.microsoft.com/office/drawing/2014/main" xmlns="" id="{E862BE82-D00D-42C1-BF16-93AA37870C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5" name="Freeform: Shape 72">
            <a:extLst>
              <a:ext uri="{FF2B5EF4-FFF2-40B4-BE49-F238E27FC236}">
                <a16:creationId xmlns:a16="http://schemas.microsoft.com/office/drawing/2014/main" xmlns="" id="{F6D92C2D-1D3D-4974-918C-06579FB354A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122" name="Picture 2" descr="Image result for dynamics in music">
            <a:extLst>
              <a:ext uri="{FF2B5EF4-FFF2-40B4-BE49-F238E27FC236}">
                <a16:creationId xmlns:a16="http://schemas.microsoft.com/office/drawing/2014/main" xmlns="" id="{753F2118-DEE2-402C-AA95-CFDE4E51C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8101" y="1670636"/>
            <a:ext cx="5510771" cy="32238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51B5CEEE-A4BA-4AFA-95D9-8F08220174C5}"/>
              </a:ext>
            </a:extLst>
          </p:cNvPr>
          <p:cNvSpPr>
            <a:spLocks noGrp="1"/>
          </p:cNvSpPr>
          <p:nvPr>
            <p:ph type="title"/>
          </p:nvPr>
        </p:nvSpPr>
        <p:spPr>
          <a:xfrm>
            <a:off x="750242" y="632990"/>
            <a:ext cx="4062643" cy="1043409"/>
          </a:xfrm>
        </p:spPr>
        <p:txBody>
          <a:bodyPr>
            <a:normAutofit/>
          </a:bodyPr>
          <a:lstStyle/>
          <a:p>
            <a:r>
              <a:rPr lang="en-US" sz="3600">
                <a:solidFill>
                  <a:schemeClr val="bg1"/>
                </a:solidFill>
              </a:rPr>
              <a:t>Dynamics</a:t>
            </a:r>
          </a:p>
        </p:txBody>
      </p:sp>
      <p:sp>
        <p:nvSpPr>
          <p:cNvPr id="3" name="Content Placeholder 2">
            <a:extLst>
              <a:ext uri="{FF2B5EF4-FFF2-40B4-BE49-F238E27FC236}">
                <a16:creationId xmlns:a16="http://schemas.microsoft.com/office/drawing/2014/main" xmlns="" id="{86E10BE5-E8B0-433D-A872-546875618C9F}"/>
              </a:ext>
            </a:extLst>
          </p:cNvPr>
          <p:cNvSpPr>
            <a:spLocks noGrp="1"/>
          </p:cNvSpPr>
          <p:nvPr>
            <p:ph idx="1"/>
          </p:nvPr>
        </p:nvSpPr>
        <p:spPr>
          <a:xfrm>
            <a:off x="518474" y="1774372"/>
            <a:ext cx="4064409" cy="2754086"/>
          </a:xfrm>
        </p:spPr>
        <p:txBody>
          <a:bodyPr anchor="t">
            <a:normAutofit/>
          </a:bodyPr>
          <a:lstStyle/>
          <a:p>
            <a:r>
              <a:rPr lang="en-US" sz="1800">
                <a:solidFill>
                  <a:schemeClr val="bg1"/>
                </a:solidFill>
              </a:rPr>
              <a:t>In music, dynamics means how loud or quiet the music is.</a:t>
            </a:r>
          </a:p>
          <a:p>
            <a:endParaRPr lang="en-US" sz="1800">
              <a:solidFill>
                <a:schemeClr val="bg1"/>
              </a:solidFill>
            </a:endParaRPr>
          </a:p>
        </p:txBody>
      </p:sp>
    </p:spTree>
    <p:extLst>
      <p:ext uri="{BB962C8B-B14F-4D97-AF65-F5344CB8AC3E}">
        <p14:creationId xmlns:p14="http://schemas.microsoft.com/office/powerpoint/2010/main" val="234531844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638</Words>
  <Application>Microsoft Office PowerPoint</Application>
  <PresentationFormat>Widescreen</PresentationFormat>
  <Paragraphs>117</Paragraphs>
  <Slides>17</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Music Theory for Dummies</vt:lpstr>
      <vt:lpstr>Music Notes</vt:lpstr>
      <vt:lpstr>Music Notes</vt:lpstr>
      <vt:lpstr>Reading G/Treble Clef</vt:lpstr>
      <vt:lpstr>Reading C Clef in Alto Position</vt:lpstr>
      <vt:lpstr>Reading F/Bass Clef</vt:lpstr>
      <vt:lpstr>Key Signatures</vt:lpstr>
      <vt:lpstr>Circle of Fifths</vt:lpstr>
      <vt:lpstr>Dynamics</vt:lpstr>
      <vt:lpstr>Time Signatures</vt:lpstr>
      <vt:lpstr>Time Signatures</vt:lpstr>
      <vt:lpstr>Extras</vt:lpstr>
      <vt:lpstr>2 Bases?</vt:lpstr>
      <vt:lpstr>Practice Trivia</vt:lpstr>
      <vt:lpstr>Musical Theatre for Dummies</vt:lpstr>
      <vt:lpstr>Musical Theatre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Music for Dummies</dc:title>
  <dc:creator>Pamela Doody</dc:creator>
  <cp:lastModifiedBy>Sara Pustz</cp:lastModifiedBy>
  <cp:revision>14</cp:revision>
  <dcterms:created xsi:type="dcterms:W3CDTF">2018-03-11T17:24:35Z</dcterms:created>
  <dcterms:modified xsi:type="dcterms:W3CDTF">2018-04-09T20:28:32Z</dcterms:modified>
</cp:coreProperties>
</file>