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D856-F413-43E0-9DA5-840C0D8F7C1F}">
      <dsp:nvSpPr>
        <dsp:cNvPr id="0" name=""/>
        <dsp:cNvSpPr/>
      </dsp:nvSpPr>
      <dsp:spPr>
        <a:xfrm>
          <a:off x="0" y="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Busy work </a:t>
          </a:r>
        </a:p>
      </dsp:txBody>
      <dsp:txXfrm>
        <a:off x="29155" y="29155"/>
        <a:ext cx="4693893" cy="937125"/>
      </dsp:txXfrm>
    </dsp:sp>
    <dsp:sp modelId="{778E6EFE-3AB8-4CF9-B1E1-611A5C80C71C}">
      <dsp:nvSpPr>
        <dsp:cNvPr id="0" name=""/>
        <dsp:cNvSpPr/>
      </dsp:nvSpPr>
      <dsp:spPr>
        <a:xfrm>
          <a:off x="490118" y="1176423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Optional </a:t>
          </a:r>
        </a:p>
      </dsp:txBody>
      <dsp:txXfrm>
        <a:off x="519273" y="1205578"/>
        <a:ext cx="4656698" cy="937125"/>
      </dsp:txXfrm>
    </dsp:sp>
    <dsp:sp modelId="{887D8725-74A7-4F2B-A302-47292F2CFE98}">
      <dsp:nvSpPr>
        <dsp:cNvPr id="0" name=""/>
        <dsp:cNvSpPr/>
      </dsp:nvSpPr>
      <dsp:spPr>
        <a:xfrm>
          <a:off x="972921" y="2352847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Something to copy from a friend </a:t>
          </a:r>
        </a:p>
      </dsp:txBody>
      <dsp:txXfrm>
        <a:off x="1002076" y="2382002"/>
        <a:ext cx="4664013" cy="937125"/>
      </dsp:txXfrm>
    </dsp:sp>
    <dsp:sp modelId="{8DF7E3E5-5981-45EC-A5FF-AFE6C506F7F7}">
      <dsp:nvSpPr>
        <dsp:cNvPr id="0" name=""/>
        <dsp:cNvSpPr/>
      </dsp:nvSpPr>
      <dsp:spPr>
        <a:xfrm>
          <a:off x="1463039" y="352927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be completed in advisory </a:t>
          </a:r>
        </a:p>
      </dsp:txBody>
      <dsp:txXfrm>
        <a:off x="1492194" y="3558425"/>
        <a:ext cx="4656698" cy="937125"/>
      </dsp:txXfrm>
    </dsp:sp>
    <dsp:sp modelId="{90069C12-239B-491D-9C33-C7A51FD06468}">
      <dsp:nvSpPr>
        <dsp:cNvPr id="0" name=""/>
        <dsp:cNvSpPr/>
      </dsp:nvSpPr>
      <dsp:spPr>
        <a:xfrm>
          <a:off x="5205127" y="762412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350709" y="762412"/>
        <a:ext cx="355868" cy="486892"/>
      </dsp:txXfrm>
    </dsp:sp>
    <dsp:sp modelId="{1BD36202-5CEB-48DD-865D-73EA4433E8CF}">
      <dsp:nvSpPr>
        <dsp:cNvPr id="0" name=""/>
        <dsp:cNvSpPr/>
      </dsp:nvSpPr>
      <dsp:spPr>
        <a:xfrm>
          <a:off x="5695245" y="1938836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40827" y="1938836"/>
        <a:ext cx="355868" cy="486892"/>
      </dsp:txXfrm>
    </dsp:sp>
    <dsp:sp modelId="{47F89C6A-7CF9-4741-B951-C2152857631E}">
      <dsp:nvSpPr>
        <dsp:cNvPr id="0" name=""/>
        <dsp:cNvSpPr/>
      </dsp:nvSpPr>
      <dsp:spPr>
        <a:xfrm>
          <a:off x="6178048" y="3115260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23630" y="3115260"/>
        <a:ext cx="355868" cy="48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3CA1-6456-4C47-8599-C82655BC08D0}">
      <dsp:nvSpPr>
        <dsp:cNvPr id="0" name=""/>
        <dsp:cNvSpPr/>
      </dsp:nvSpPr>
      <dsp:spPr>
        <a:xfrm>
          <a:off x="0" y="1943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Because formative assignments are vital to your success and to your learning, we are going to start tracking if students are missing an excessive amount of formative assessments. </a:t>
          </a:r>
        </a:p>
      </dsp:txBody>
      <dsp:txXfrm>
        <a:off x="87100" y="281438"/>
        <a:ext cx="6339403" cy="1610050"/>
      </dsp:txXfrm>
    </dsp:sp>
    <dsp:sp modelId="{4CADA397-C6BF-44F8-8B38-E1FA4962DFBD}">
      <dsp:nvSpPr>
        <dsp:cNvPr id="0" name=""/>
        <dsp:cNvSpPr/>
      </dsp:nvSpPr>
      <dsp:spPr>
        <a:xfrm>
          <a:off x="0" y="205058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Any student missing any work in any class will have their name added to an online Excel sheet that all teachers have access to. </a:t>
          </a:r>
        </a:p>
      </dsp:txBody>
      <dsp:txXfrm>
        <a:off x="87100" y="2137688"/>
        <a:ext cx="6339403" cy="1610050"/>
      </dsp:txXfrm>
    </dsp:sp>
    <dsp:sp modelId="{A29EFBD6-6195-4BE8-AA6A-FBD45952F12E}">
      <dsp:nvSpPr>
        <dsp:cNvPr id="0" name=""/>
        <dsp:cNvSpPr/>
      </dsp:nvSpPr>
      <dsp:spPr>
        <a:xfrm>
          <a:off x="0" y="39068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When a student has reached five missing assignments, there will be some supports put in place to help in completing these assignments – Mandatory Study Hall. </a:t>
          </a:r>
        </a:p>
      </dsp:txBody>
      <dsp:txXfrm>
        <a:off x="87100" y="3993938"/>
        <a:ext cx="6339403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431B54-10C2-4DCB-BE36-1D531E3979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FA2F18-A7E0-4527-B57B-E9CC4D338902}">
  <ds:schemaRefs>
    <ds:schemaRef ds:uri="3329f79d-e187-47d4-b547-5f7134b80e5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B883DEF-4ECC-4B19-B7D7-316460467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349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Karen Doornbos</cp:lastModifiedBy>
  <cp:revision>4</cp:revision>
  <dcterms:created xsi:type="dcterms:W3CDTF">2019-01-28T02:39:18Z</dcterms:created>
  <dcterms:modified xsi:type="dcterms:W3CDTF">2019-02-01T19:46:42Z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