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987425"/>
            <a:ext cx="3932237" cy="1600200"/>
          </a:xfrm>
        </p:spPr>
        <p:txBody>
          <a:bodyPr>
            <a:normAutofit/>
          </a:bodyPr>
          <a:lstStyle/>
          <a:p>
            <a:r>
              <a:rPr lang="en-US" sz="4400" dirty="0"/>
              <a:t>&lt;Instrument&gt;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68F93C2-6BC5-4AE1-A1D5-BEB3283FA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49448" y="987425"/>
            <a:ext cx="6172200" cy="4873625"/>
          </a:xfrm>
        </p:spPr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839788" y="4439478"/>
            <a:ext cx="3932237" cy="1421572"/>
          </a:xfrm>
        </p:spPr>
        <p:txBody>
          <a:bodyPr>
            <a:normAutofit/>
          </a:bodyPr>
          <a:lstStyle/>
          <a:p>
            <a:r>
              <a:rPr lang="en-US" sz="2800" dirty="0"/>
              <a:t>By: 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it 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family does your instrument belong?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What material is your instrument made of?</a:t>
            </a:r>
          </a:p>
          <a:p>
            <a:pPr lvl="0"/>
            <a:endParaRPr lang="en-US" dirty="0"/>
          </a:p>
          <a:p>
            <a:r>
              <a:rPr lang="en-US" dirty="0"/>
              <a:t>How long is your instrument?</a:t>
            </a:r>
          </a:p>
          <a:p>
            <a:endParaRPr lang="en-US" dirty="0"/>
          </a:p>
          <a:p>
            <a:r>
              <a:rPr lang="en-US" dirty="0"/>
              <a:t>If your instrument is curled or wrapped (like a brass instrument), how long is your instrument if you uncurled it?</a:t>
            </a:r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it …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When was your instrument invented?</a:t>
            </a:r>
          </a:p>
          <a:p>
            <a:endParaRPr lang="en-US" dirty="0"/>
          </a:p>
          <a:p>
            <a:r>
              <a:rPr lang="en-US" dirty="0"/>
              <a:t>Who invented it (if known)?</a:t>
            </a:r>
          </a:p>
          <a:p>
            <a:endParaRPr lang="en-US" dirty="0"/>
          </a:p>
          <a:p>
            <a:r>
              <a:rPr lang="en-US" dirty="0"/>
              <a:t>How is sound produced on your instrument?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9565C7-B607-4181-A3A8-4257442B24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Add an online picture of someone playing your instrument here</a:t>
            </a:r>
          </a:p>
        </p:txBody>
      </p:sp>
    </p:spTree>
    <p:extLst>
      <p:ext uri="{BB962C8B-B14F-4D97-AF65-F5344CB8AC3E}">
        <p14:creationId xmlns:p14="http://schemas.microsoft.com/office/powerpoint/2010/main" val="201117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Facts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Fact #1</a:t>
            </a:r>
          </a:p>
          <a:p>
            <a:endParaRPr lang="en-US" dirty="0"/>
          </a:p>
          <a:p>
            <a:r>
              <a:rPr lang="en-US" dirty="0"/>
              <a:t>Fact #2</a:t>
            </a:r>
          </a:p>
          <a:p>
            <a:endParaRPr lang="en-US" dirty="0"/>
          </a:p>
          <a:p>
            <a:r>
              <a:rPr lang="en-US" dirty="0"/>
              <a:t>Fact #3</a:t>
            </a:r>
          </a:p>
        </p:txBody>
      </p:sp>
    </p:spTree>
    <p:extLst>
      <p:ext uri="{BB962C8B-B14F-4D97-AF65-F5344CB8AC3E}">
        <p14:creationId xmlns:p14="http://schemas.microsoft.com/office/powerpoint/2010/main" val="263190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slides.potx" id="{09D230C4-ED1F-4782-ABA0-B528A81E30C6}" vid="{782C1FB5-44AD-41D7-B4F1-9A54F55FAEF7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10</TotalTime>
  <Words>98</Words>
  <Application>Microsoft Office PowerPoint</Application>
  <PresentationFormat>Widescreen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Sheet music design template</vt:lpstr>
      <vt:lpstr>&lt;Instrument&gt;</vt:lpstr>
      <vt:lpstr>About it …</vt:lpstr>
      <vt:lpstr>About it …</vt:lpstr>
      <vt:lpstr>Interesting Facts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&lt;Instrument&gt;</dc:title>
  <dc:creator>Christine Hudziak</dc:creator>
  <cp:lastModifiedBy>Christine Hudziak</cp:lastModifiedBy>
  <cp:revision>1</cp:revision>
  <dcterms:created xsi:type="dcterms:W3CDTF">2019-02-12T22:55:21Z</dcterms:created>
  <dcterms:modified xsi:type="dcterms:W3CDTF">2019-02-12T23:06:11Z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