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20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9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4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58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3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11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5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6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09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017C-A82D-42DD-ADF2-6070DE5C0ED2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6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1017C-A82D-42DD-ADF2-6070DE5C0ED2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A05A5-BDA1-4593-8E01-97C56E24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111664"/>
              </p:ext>
            </p:extLst>
          </p:nvPr>
        </p:nvGraphicFramePr>
        <p:xfrm>
          <a:off x="178215" y="820727"/>
          <a:ext cx="6477000" cy="45041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8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8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136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PBMakeitaGrande" panose="02000603000000000000" pitchFamily="2" charset="0"/>
                        <a:ea typeface="PBMakeitaGrande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What are we learning this week?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35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panose="030F0702030302020204" pitchFamily="66" charset="0"/>
                        </a:rPr>
                        <a:t>We will spend our 2</a:t>
                      </a:r>
                      <a:r>
                        <a:rPr lang="en-US" sz="1400" baseline="30000" dirty="0">
                          <a:latin typeface="Comic Sans MS" panose="030F0702030302020204" pitchFamily="66" charset="0"/>
                        </a:rPr>
                        <a:t>nd</a:t>
                      </a:r>
                      <a:r>
                        <a:rPr lang="en-US" sz="1400" dirty="0">
                          <a:latin typeface="Comic Sans MS" panose="030F0702030302020204" pitchFamily="66" charset="0"/>
                        </a:rPr>
                        <a:t> week with “Yonder Mountain”.  Our story skills are: compare/contrast, story message, homophones/homographs, and contractions.  Our story summative will be Wednesday.</a:t>
                      </a:r>
                    </a:p>
                    <a:p>
                      <a:r>
                        <a:rPr lang="en-US" sz="1400" b="1" i="1" u="sng" dirty="0">
                          <a:latin typeface="Comic Sans MS" panose="030F0702030302020204" pitchFamily="66" charset="0"/>
                        </a:rPr>
                        <a:t>Book Reports are due by February 25</a:t>
                      </a:r>
                      <a:r>
                        <a:rPr lang="en-US" sz="1400" b="1" i="1" u="sng" baseline="30000" dirty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US" sz="1400" b="1" i="1" u="sng" dirty="0">
                          <a:latin typeface="Comic Sans MS" panose="030F0702030302020204" pitchFamily="66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7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Language Arts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panose="030F0702030302020204" pitchFamily="66" charset="0"/>
                        </a:rPr>
                        <a:t>We will review the chapter and take the Adjective and Adverb Summative on Tuesday.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551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Math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panose="030F0702030302020204" pitchFamily="66" charset="0"/>
                        </a:rPr>
                        <a:t>We will spend the week learning how to make equivalent fractions.</a:t>
                      </a:r>
                    </a:p>
                    <a:p>
                      <a:endParaRPr lang="en-US" sz="14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sz="1400" dirty="0">
                          <a:latin typeface="Comic Sans MS" panose="030F0702030302020204" pitchFamily="66" charset="0"/>
                        </a:rPr>
                        <a:t>MULTIPLICATION DRAGON CHALLENGE-we are almost there!  A few students started division now!!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88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Social </a:t>
                      </a:r>
                      <a:r>
                        <a:rPr lang="en-US" sz="1600" baseline="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Studies</a:t>
                      </a:r>
                    </a:p>
                    <a:p>
                      <a:pPr algn="ctr"/>
                      <a:r>
                        <a:rPr lang="en-US" sz="1600" baseline="0" dirty="0">
                          <a:latin typeface="PBMakeitaGrande" panose="02000603000000000000" pitchFamily="2" charset="0"/>
                          <a:ea typeface="PBMakeitaGrande" panose="02000603000000000000" pitchFamily="2" charset="0"/>
                        </a:rPr>
                        <a:t>&amp; Science</a:t>
                      </a:r>
                      <a:endParaRPr lang="en-US" sz="2000" dirty="0">
                        <a:latin typeface="PBMakeitaGrande" panose="02000603000000000000" pitchFamily="2" charset="0"/>
                        <a:ea typeface="PBMakeitaGrande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mic Sans MS" panose="030F0702030302020204" pitchFamily="66" charset="0"/>
                          <a:ea typeface="AGShowYourDangWork" panose="02000603000000000000" pitchFamily="2" charset="0"/>
                        </a:rPr>
                        <a:t>Science-we will continue with our Social and Group Behavior unit.</a:t>
                      </a:r>
                    </a:p>
                    <a:p>
                      <a:endParaRPr lang="en-US" sz="1400" dirty="0">
                        <a:latin typeface="Comic Sans MS" panose="030F0702030302020204" pitchFamily="66" charset="0"/>
                        <a:ea typeface="AGShowYourDangWork" panose="02000603000000000000" pitchFamily="2" charset="0"/>
                      </a:endParaRPr>
                    </a:p>
                    <a:p>
                      <a:r>
                        <a:rPr lang="en-US" sz="1400" dirty="0">
                          <a:latin typeface="Comic Sans MS" panose="030F0702030302020204" pitchFamily="66" charset="0"/>
                          <a:ea typeface="AGShowYourDangWork" panose="02000603000000000000" pitchFamily="2" charset="0"/>
                        </a:rPr>
                        <a:t>Social Studies-taking this week off to do more science.</a:t>
                      </a:r>
                      <a:endParaRPr lang="en-US" sz="1300" b="1" u="sng" dirty="0">
                        <a:latin typeface="Comic Sans MS" panose="030F0702030302020204" pitchFamily="66" charset="0"/>
                        <a:ea typeface="AGShowYourDangWork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7001" y="5460865"/>
            <a:ext cx="3124200" cy="207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u="sng" dirty="0">
                <a:latin typeface="Comic Sans MS" panose="030F0702030302020204" pitchFamily="66" charset="0"/>
                <a:ea typeface="AGShowYourDangWork" panose="02000603000000000000" pitchFamily="2" charset="0"/>
              </a:rPr>
              <a:t>Teacher Notes</a:t>
            </a:r>
          </a:p>
          <a:p>
            <a:pPr algn="ctr"/>
            <a:endParaRPr lang="en-US" sz="1100" u="sng" dirty="0">
              <a:latin typeface="Comic Sans MS" panose="030F0702030302020204" pitchFamily="66" charset="0"/>
              <a:ea typeface="AGShowYourDangWork" panose="02000603000000000000" pitchFamily="2" charset="0"/>
            </a:endParaRPr>
          </a:p>
          <a:p>
            <a:r>
              <a:rPr lang="en-US" sz="1100" dirty="0">
                <a:latin typeface="Comic Sans MS" panose="030F0702030302020204" pitchFamily="66" charset="0"/>
                <a:ea typeface="AGShowYourDangWork" panose="02000603000000000000" pitchFamily="2" charset="0"/>
              </a:rPr>
              <a:t>*Remember to initial or sign the student planner each night so that I know you’ve seen the nightly homework. </a:t>
            </a:r>
          </a:p>
          <a:p>
            <a:endParaRPr lang="en-US" sz="1100" dirty="0">
              <a:latin typeface="Comic Sans MS" panose="030F0702030302020204" pitchFamily="66" charset="0"/>
              <a:ea typeface="AGShowYourDangWork" panose="02000603000000000000" pitchFamily="2" charset="0"/>
            </a:endParaRPr>
          </a:p>
          <a:p>
            <a:r>
              <a:rPr lang="en-US" sz="1100" dirty="0">
                <a:latin typeface="Comic Sans MS" panose="030F0702030302020204" pitchFamily="66" charset="0"/>
                <a:ea typeface="AGShowYourDangWork" panose="02000603000000000000" pitchFamily="2" charset="0"/>
              </a:rPr>
              <a:t>*All test, quiz, and assignment dates are subject to change.</a:t>
            </a:r>
          </a:p>
          <a:p>
            <a:endParaRPr lang="en-US" sz="1100" dirty="0">
              <a:latin typeface="Comic Sans MS" panose="030F0702030302020204" pitchFamily="66" charset="0"/>
              <a:ea typeface="AGShowYourDangWork" panose="02000603000000000000" pitchFamily="2" charset="0"/>
            </a:endParaRPr>
          </a:p>
          <a:p>
            <a:r>
              <a:rPr lang="en-US" sz="1200" b="1" dirty="0">
                <a:latin typeface="Comic Sans MS" panose="030F0702030302020204" pitchFamily="66" charset="0"/>
                <a:ea typeface="AGShowYourDangWork" panose="02000603000000000000" pitchFamily="2" charset="0"/>
              </a:rPr>
              <a:t>*Your child should be reading </a:t>
            </a:r>
            <a:r>
              <a:rPr lang="en-US" sz="1200" b="1" u="sng" dirty="0">
                <a:latin typeface="Comic Sans MS" panose="030F0702030302020204" pitchFamily="66" charset="0"/>
                <a:ea typeface="AGShowYourDangWork" panose="02000603000000000000" pitchFamily="2" charset="0"/>
              </a:rPr>
              <a:t>every night</a:t>
            </a:r>
            <a:r>
              <a:rPr lang="en-US" sz="1200" b="1" dirty="0">
                <a:latin typeface="Comic Sans MS" panose="030F0702030302020204" pitchFamily="66" charset="0"/>
                <a:ea typeface="AGShowYourDangWork" panose="02000603000000000000" pitchFamily="2" charset="0"/>
              </a:rPr>
              <a:t> for our 24 Book Challenge.</a:t>
            </a:r>
          </a:p>
          <a:p>
            <a:pPr algn="ctr"/>
            <a:endParaRPr lang="en-US" sz="1400" u="sng" dirty="0">
              <a:latin typeface="KG Miss Kindergarten" panose="02000000000000000000" pitchFamily="2" charset="0"/>
            </a:endParaRPr>
          </a:p>
          <a:p>
            <a:endParaRPr lang="en-US" sz="13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endParaRPr lang="en-US" sz="13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pPr marL="285750" indent="-285750" algn="ctr">
              <a:buFont typeface="Arial" charset="0"/>
              <a:buChar char="•"/>
            </a:pPr>
            <a:endParaRPr lang="en-US" sz="13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pPr algn="ctr"/>
            <a:endParaRPr lang="en-US" sz="1600" u="sng" dirty="0">
              <a:latin typeface="KG Miss Kindergarte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5475965"/>
            <a:ext cx="3239278" cy="207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b="1" u="sng" dirty="0">
                <a:latin typeface="PBCaramelCappuccino" panose="02000603000000000000" pitchFamily="2" charset="0"/>
                <a:ea typeface="PBCaramelCappuccino" panose="02000603000000000000" pitchFamily="2" charset="0"/>
              </a:rPr>
              <a:t>Dates to Remember</a:t>
            </a:r>
          </a:p>
          <a:p>
            <a:pPr algn="ctr"/>
            <a:endParaRPr lang="en-US" sz="14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2/25 Book Reports Due and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Erin’s Law Assembly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2/26 Science Assembly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2/27 Hot Lunch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ea typeface="PBGoldenBarista" panose="02000603000000000000" pitchFamily="2" charset="0"/>
              </a:rPr>
              <a:t>2/28 Spelling Contracts Due and SHEF Bingo Night</a:t>
            </a:r>
          </a:p>
          <a:p>
            <a:pPr algn="ctr"/>
            <a:endParaRPr lang="en-US" sz="14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pPr algn="ctr"/>
            <a:endParaRPr lang="en-US" sz="14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pPr algn="ctr"/>
            <a:endParaRPr lang="en-US" sz="14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  <a:p>
            <a:pPr algn="ctr"/>
            <a:endParaRPr lang="en-US" sz="1600" b="1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lvl="0" algn="ctr" defTabSz="685800">
              <a:defRPr/>
            </a:pPr>
            <a:endParaRPr lang="en-US" sz="1400" dirty="0">
              <a:latin typeface="PBBetterLatteThanNever" panose="02000603000000000000" pitchFamily="2" charset="0"/>
              <a:ea typeface="PBBetterLatteThanNever" panose="02000603000000000000" pitchFamily="2" charset="0"/>
            </a:endParaRPr>
          </a:p>
          <a:p>
            <a:pPr algn="ctr"/>
            <a:endParaRPr lang="en-US" sz="1600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algn="ctr"/>
            <a:endParaRPr lang="en-US" sz="1600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algn="ctr"/>
            <a:endParaRPr lang="en-US" sz="1600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algn="ctr"/>
            <a:endParaRPr lang="en-US" sz="1600" dirty="0">
              <a:latin typeface="PBGoldenBarista" panose="02000603000000000000" pitchFamily="2" charset="0"/>
              <a:ea typeface="PBGoldenBarista" panose="02000603000000000000" pitchFamily="2" charset="0"/>
            </a:endParaRP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3692" y="152400"/>
            <a:ext cx="5995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PBCoffeeShop" panose="02000603000000000000" pitchFamily="2" charset="0"/>
                <a:ea typeface="PBCoffeeShop" panose="02000603000000000000" pitchFamily="2" charset="0"/>
              </a:rPr>
              <a:t>Mrs. Schimke’s Class Newsletter</a:t>
            </a:r>
          </a:p>
          <a:p>
            <a:pPr algn="ctr"/>
            <a:r>
              <a:rPr lang="en-US" sz="2000" dirty="0">
                <a:latin typeface="PBCoffeeShop" panose="02000603000000000000" pitchFamily="2" charset="0"/>
                <a:ea typeface="PBCoffeeShop" panose="02000603000000000000" pitchFamily="2" charset="0"/>
              </a:rPr>
              <a:t>February 24-28, 2020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602C4E-7F8D-4B9E-9FE6-26A1AB6E6F16}"/>
              </a:ext>
            </a:extLst>
          </p:cNvPr>
          <p:cNvSpPr/>
          <p:nvPr/>
        </p:nvSpPr>
        <p:spPr>
          <a:xfrm>
            <a:off x="197001" y="7687880"/>
            <a:ext cx="3124200" cy="12551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b="1" u="sng" dirty="0">
                <a:latin typeface="PBCaramelCappuccino" panose="02000603000000000000" pitchFamily="2" charset="0"/>
                <a:ea typeface="PBCaramelCappuccino" panose="02000603000000000000" pitchFamily="2" charset="0"/>
              </a:rPr>
              <a:t>FEBRUARY BIRTHDAYS</a:t>
            </a:r>
          </a:p>
          <a:p>
            <a:pPr algn="ctr"/>
            <a:r>
              <a:rPr lang="en-US" b="1" dirty="0">
                <a:latin typeface="PBCaramelCappuccino" panose="02000603000000000000" pitchFamily="2" charset="0"/>
                <a:ea typeface="PBCaramelCappuccino" panose="02000603000000000000" pitchFamily="2" charset="0"/>
              </a:rPr>
              <a:t>14-Leah</a:t>
            </a:r>
          </a:p>
          <a:p>
            <a:pPr algn="ctr"/>
            <a:r>
              <a:rPr lang="en-US" b="1" dirty="0">
                <a:latin typeface="PBCaramelCappuccino" panose="02000603000000000000" pitchFamily="2" charset="0"/>
                <a:ea typeface="PBCaramelCappuccino" panose="02000603000000000000" pitchFamily="2" charset="0"/>
              </a:rPr>
              <a:t>19-Mateo</a:t>
            </a:r>
          </a:p>
          <a:p>
            <a:pPr algn="ctr"/>
            <a:r>
              <a:rPr lang="en-US" b="1" dirty="0">
                <a:latin typeface="PBCaramelCappuccino" panose="02000603000000000000" pitchFamily="2" charset="0"/>
                <a:ea typeface="PBCaramelCappuccino" panose="02000603000000000000" pitchFamily="2" charset="0"/>
              </a:rPr>
              <a:t>22-Cooper</a:t>
            </a:r>
            <a:endParaRPr lang="en-US" sz="700" b="1" dirty="0">
              <a:latin typeface="PBCaramelCappuccino" panose="02000603000000000000" pitchFamily="2" charset="0"/>
              <a:ea typeface="PBCaramelCappuccino" panose="02000603000000000000" pitchFamily="2" charset="0"/>
            </a:endParaRPr>
          </a:p>
          <a:p>
            <a:pPr algn="ctr"/>
            <a:endParaRPr lang="en-US" b="1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C9234A-3351-4EC5-A9A9-4B0CEE380A64}"/>
              </a:ext>
            </a:extLst>
          </p:cNvPr>
          <p:cNvSpPr/>
          <p:nvPr/>
        </p:nvSpPr>
        <p:spPr>
          <a:xfrm>
            <a:off x="3415937" y="7660584"/>
            <a:ext cx="3239278" cy="13094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u="sng" dirty="0">
                <a:latin typeface="Comic Sans MS" panose="030F0702030302020204" pitchFamily="66" charset="0"/>
                <a:ea typeface="PBGoldenBarista" panose="02000603000000000000" pitchFamily="2" charset="0"/>
              </a:rPr>
              <a:t>Weekly Specials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M-Music &amp; PE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T-PE (Art every other week)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W-Technology &amp; PE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Th-Music &amp; PE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  <a:ea typeface="PBGoldenBarista" panose="02000603000000000000" pitchFamily="2" charset="0"/>
              </a:rPr>
              <a:t>Friday-Library &amp; PE</a:t>
            </a:r>
            <a:endParaRPr lang="en-US" sz="1400" dirty="0">
              <a:latin typeface="Comic Sans MS" panose="030F0702030302020204" pitchFamily="66" charset="0"/>
              <a:ea typeface="PBGoldenBarista" panose="02000603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A160E90-06E9-4F4B-970D-5DB78F7A2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0956" y="8335880"/>
            <a:ext cx="736211" cy="62714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F3A6056-E50A-41D7-92F3-5030B7B2FF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91" y="-88672"/>
            <a:ext cx="1208945" cy="139001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015D437-0238-4D10-B404-0646C6C558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858" y="-24236"/>
            <a:ext cx="816378" cy="90548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FC5F94B-9A85-414B-9303-CC107E19AE9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140" y="5226388"/>
            <a:ext cx="1184520" cy="157214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7110BFA-1545-4933-9732-4D44B0C8217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321" y="8336563"/>
            <a:ext cx="1139679" cy="83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65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712</TotalTime>
  <Words>233</Words>
  <Application>Microsoft Office PowerPoint</Application>
  <PresentationFormat>Letter Paper (8.5x11 in)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KG Miss Kindergarten</vt:lpstr>
      <vt:lpstr>PBBetterLatteThanNever</vt:lpstr>
      <vt:lpstr>PBCaramelCappuccino</vt:lpstr>
      <vt:lpstr>PBCoffeeShop</vt:lpstr>
      <vt:lpstr>PBGoldenBarista</vt:lpstr>
      <vt:lpstr>PBMakeitaGrande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User</dc:creator>
  <cp:lastModifiedBy>Tracey Schimke</cp:lastModifiedBy>
  <cp:revision>64</cp:revision>
  <cp:lastPrinted>2020-02-20T18:27:22Z</cp:lastPrinted>
  <dcterms:created xsi:type="dcterms:W3CDTF">2017-08-24T19:09:35Z</dcterms:created>
  <dcterms:modified xsi:type="dcterms:W3CDTF">2020-02-20T18:27:53Z</dcterms:modified>
</cp:coreProperties>
</file>