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6D377-430F-47FB-9712-2DF7C52BB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DB4187-512C-4CE0-ADB3-46D10DB2BC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610F53-B4DB-48D8-9D55-84A1241A1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4CA9C-C2D0-4A5E-864E-0BAE512F53B2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02E1B-7CF9-410A-9F69-AB39284C5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C43214-0292-4396-9C82-3F28DA940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15F03-D5D8-477B-A68B-84918BB0B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547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DC027-0372-42E2-A67B-B6BD5D4F2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43C8D0-6056-4EB1-AA13-95E2F4B7EE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3E604-C536-47E7-B82B-86DE15612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4CA9C-C2D0-4A5E-864E-0BAE512F53B2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64D35-C4B5-4249-A37B-01B677D4E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676715-433B-4FCF-8767-3B99F3DE4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15F03-D5D8-477B-A68B-84918BB0B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46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F416EF-AD49-4235-9B51-FF53651BA7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614B41-29A8-40D1-9626-AE41C47846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949CF-6EC4-467E-808B-45AF4A5E6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4CA9C-C2D0-4A5E-864E-0BAE512F53B2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E66E0-2403-4753-8611-92AAA7554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1F643A-F973-48A3-993F-BE2EE4693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15F03-D5D8-477B-A68B-84918BB0B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023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150F6-0B74-4DDA-BFBB-29E7A5F03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7C175-BCFC-4749-B0ED-13846C94C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684D02-A621-43C2-8BE1-4A0D9FC80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4CA9C-C2D0-4A5E-864E-0BAE512F53B2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50835-40AD-463F-ABD8-B0BEFBDE4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5DB168-8B8B-4799-9427-8EED283CC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15F03-D5D8-477B-A68B-84918BB0B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224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DACC3-0479-4B30-BD87-5A648C1BD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BB846A-5545-4FED-8C2E-84BD2AE79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30480E-CDFB-43CC-B663-AAD1F7FF2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4CA9C-C2D0-4A5E-864E-0BAE512F53B2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4C1B9-A28B-4B85-8513-C48B8C1CC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C2476-6977-4F61-A2FD-A04A8B06F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15F03-D5D8-477B-A68B-84918BB0B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905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C9ECD-9951-4121-B806-FE3F7BF18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0665A-6540-4EDB-843F-5BA1F959F2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08F642-7969-46C3-823E-3E5AAA701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DBA8BA-CC8E-4238-9265-369D2F16C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4CA9C-C2D0-4A5E-864E-0BAE512F53B2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1E9CE8-03AD-4CF3-B330-DA05FE451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5BB37A-B810-4161-A6F4-F40578B56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15F03-D5D8-477B-A68B-84918BB0B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99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99362-C34B-44C4-A2FB-4D54CFDC8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70D45-76CD-4CF3-9911-560776E23F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50E6EE-CE60-4E25-B044-6D69B5388D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A75153-C294-40B9-A562-02D1003227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3EBBD9-52CC-46B3-A6D5-6A7E66D213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D62836-C7D6-4EC0-8A86-9D82F046D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4CA9C-C2D0-4A5E-864E-0BAE512F53B2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D6FD8A-8468-44C2-8FBB-0C6D5C413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52C169-9F12-4457-B014-7A2DC5586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15F03-D5D8-477B-A68B-84918BB0B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11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C283D-81D6-4487-913A-A6A3A44B0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B83605-9ECB-49F4-A8F7-EC5971605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4CA9C-C2D0-4A5E-864E-0BAE512F53B2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347799-A44D-480E-BDC7-9783B2BBD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4635DC-D2A7-4C14-83CD-4BFDD26D8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15F03-D5D8-477B-A68B-84918BB0B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33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ED661B-EDA7-4AA6-B386-E5430852B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4CA9C-C2D0-4A5E-864E-0BAE512F53B2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33243E-919A-4867-9A80-84A366B79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282845-2B9F-4BE0-B2CD-3A9B1B46A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15F03-D5D8-477B-A68B-84918BB0B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772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CA2D6-6673-41D3-B5B7-64125BA8D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B4037-00B8-4847-9EBB-CB7D962CA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E526DA-A64E-46F4-9F31-7F7593B8B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7134F4-B8A5-460B-8660-0E4F93CB6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4CA9C-C2D0-4A5E-864E-0BAE512F53B2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18BCF5-0172-4E7D-B2FA-306313C99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8BF61A-9AEA-4433-B3BD-569DD6851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15F03-D5D8-477B-A68B-84918BB0B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790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9B47A-25B1-4E72-AB12-07C345AC9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6822B9-6817-4636-A998-D03C27B820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CB4351-C9C8-4718-849F-58A1D0F461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6D81A7-086A-40E0-A23B-85DF5A60E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4CA9C-C2D0-4A5E-864E-0BAE512F53B2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A55C81-D459-4003-8B60-F9555BE5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67A421-2E93-41A4-A5C5-37F21AE4C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15F03-D5D8-477B-A68B-84918BB0B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660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E4BB22-EE7E-4ECC-B8FE-A22685094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B11974-17AF-4519-A18F-B62163F23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33534-F5C4-4C51-968F-F5B3B7FE2E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4CA9C-C2D0-4A5E-864E-0BAE512F53B2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7807F-D797-46D4-B61F-4357EBE6F2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E4D63-FA14-461A-A8C8-8127F33E18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15F03-D5D8-477B-A68B-84918BB0B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802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78A28-7E5D-4B16-8DD3-62D6507B6C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Double Digit Multiplication</a:t>
            </a:r>
            <a:br>
              <a:rPr lang="en-US" dirty="0"/>
            </a:br>
            <a:r>
              <a:rPr lang="en-US" dirty="0"/>
              <a:t>Word Problems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3110E0-17F7-4C22-90A4-ACDE077BC1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Read each of the following word problems.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614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D28A5-B92B-478E-9B34-7C101B83A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187041E-BD7D-4A2E-B59F-69445896EA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117" y="114679"/>
            <a:ext cx="8940407" cy="6838461"/>
          </a:xfrm>
        </p:spPr>
      </p:pic>
    </p:spTree>
    <p:extLst>
      <p:ext uri="{BB962C8B-B14F-4D97-AF65-F5344CB8AC3E}">
        <p14:creationId xmlns:p14="http://schemas.microsoft.com/office/powerpoint/2010/main" val="1406648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51CA7-191D-4A4D-9969-9A3F17559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85C33DB-8B20-428F-8C2F-F02EF8DADA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563" y="232705"/>
            <a:ext cx="8311670" cy="6392589"/>
          </a:xfrm>
        </p:spPr>
      </p:pic>
    </p:spTree>
    <p:extLst>
      <p:ext uri="{BB962C8B-B14F-4D97-AF65-F5344CB8AC3E}">
        <p14:creationId xmlns:p14="http://schemas.microsoft.com/office/powerpoint/2010/main" val="1647952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C513C-DB7E-49BC-B942-58395FD00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50AF255-D579-4F94-B3D9-64BC325DD2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36" y="220194"/>
            <a:ext cx="8423670" cy="6417612"/>
          </a:xfrm>
        </p:spPr>
      </p:pic>
    </p:spTree>
    <p:extLst>
      <p:ext uri="{BB962C8B-B14F-4D97-AF65-F5344CB8AC3E}">
        <p14:creationId xmlns:p14="http://schemas.microsoft.com/office/powerpoint/2010/main" val="2659219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</Words>
  <Application>Microsoft Office PowerPoint</Application>
  <PresentationFormat>Widescreen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Double Digit Multiplication Word Problems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Double Digit Multiplication Word Problems</dc:title>
  <dc:creator>Jen Hodys</dc:creator>
  <cp:lastModifiedBy>Jen Hodys</cp:lastModifiedBy>
  <cp:revision>2</cp:revision>
  <dcterms:created xsi:type="dcterms:W3CDTF">2020-03-15T13:56:44Z</dcterms:created>
  <dcterms:modified xsi:type="dcterms:W3CDTF">2020-03-16T15:18:09Z</dcterms:modified>
</cp:coreProperties>
</file>