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>
        <p:scale>
          <a:sx n="50" d="100"/>
          <a:sy n="50" d="100"/>
        </p:scale>
        <p:origin x="389" y="7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26B4-E4F3-465C-A8B3-3F04EA904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9E364C-0D69-46C3-8ABF-F8AF292B8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72B90-178D-407E-8827-461B24B2F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79B3-3A3A-4BC9-A896-FF147EC1FE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7DF22-1B88-4F8F-BB86-BFE7D634E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E0759-0A99-4376-B553-67B02A753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F26-21F2-4444-9FD3-4E679CCD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9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A3E68-E272-4461-9454-09E668DB5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91AE2A-C431-4815-A17D-6162A43EF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49488-919E-44BF-8235-A2FEBECD2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79B3-3A3A-4BC9-A896-FF147EC1FE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FF81D-B7B6-469B-A8AE-87CFB7899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860CC-D04A-4844-B539-7C7D9F570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F26-21F2-4444-9FD3-4E679CCD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8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9186C3-220F-4EAA-AC2E-E19E57C782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4B5B83-5ABB-47DF-8BDD-2FD3C33B3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CDD7D-8BF5-4C56-90B4-6745D963E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79B3-3A3A-4BC9-A896-FF147EC1FE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AA32E-E703-4914-8B74-38258E57C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2127F-195B-4E61-8AC3-B0A2AB994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F26-21F2-4444-9FD3-4E679CCD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3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2076-88AB-4EA8-98E8-00E400645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7DFF1-649E-4118-B554-5A4B7D8A7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A7FA1-DF70-4BAE-8C62-3E2D2B34F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79B3-3A3A-4BC9-A896-FF147EC1FE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F9DE9-E33B-4BB7-9D4E-7C68C5D3A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B6D8D-FA22-442D-BD96-5EFE1C9F0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F26-21F2-4444-9FD3-4E679CCD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9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080EF-C68C-4CA4-A1B0-293AC2C23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E463FD-A9E4-42B6-87B7-6205D4254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EDF38-F597-409B-A1BD-0AB2D2C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79B3-3A3A-4BC9-A896-FF147EC1FE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1C75A-040A-4AC7-869D-5D90307B7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E555-B024-4526-86B9-CD9A3ACED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F26-21F2-4444-9FD3-4E679CCD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59359-27CB-4EAB-83E9-0255E1514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83F1C-2A29-48C0-B40D-9C06937A4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71F7A-BAA1-4B04-A039-B82C70EBA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43351-A5DA-4B2F-8843-5FB992FB3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79B3-3A3A-4BC9-A896-FF147EC1FE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88AB33-985A-4FA5-890F-2CBD882DE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CF7C76-BB03-4FA4-86BE-2C9D61175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F26-21F2-4444-9FD3-4E679CCD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15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510B-6575-4E13-937F-4E385CF8F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32CEF-D96F-481F-BE92-9CA5EE011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5ED9D1-A723-4B36-BF55-A88E5EB55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39F1CE-E19B-4D17-8760-AB2ABF838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A4B72F-7734-497B-90C2-F012F98DE1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7A6F2A-C9F8-4B00-8E66-391A1224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79B3-3A3A-4BC9-A896-FF147EC1FE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B1E480-F6D5-4580-8AF3-407C8FF99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5D5E1B-521D-4252-9AA1-5894AA0F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F26-21F2-4444-9FD3-4E679CCD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8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115D3-E39E-4852-8811-AE56B9709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C7B11-A7E5-4656-81E0-46D4F7A0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79B3-3A3A-4BC9-A896-FF147EC1FE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45DBEF-9ED2-41DB-894D-CAA0514F2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1C3411-C90A-4D6E-A49C-B9DB3C705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F26-21F2-4444-9FD3-4E679CCD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2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CCD35-80FF-4A43-AED6-CD6648789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79B3-3A3A-4BC9-A896-FF147EC1FE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4C392B-DE1C-4C97-BC9F-670B050D2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90766-CA34-41C8-92AC-804AC6945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F26-21F2-4444-9FD3-4E679CCD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7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02630-91E4-4EB8-999F-F8FCADEB0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13C1D-B6A4-4F58-8570-62FAE3D02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48A726-D360-427A-BF40-6BC524BEC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87DCF-FE2B-487E-9334-7A1D77314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79B3-3A3A-4BC9-A896-FF147EC1FE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29B46-34E2-483B-BFE0-0DAD0569E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8F2F8-F029-454D-BD77-BF715C1E9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F26-21F2-4444-9FD3-4E679CCD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9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A5A6-931D-4CE8-B7EF-A3F430F3B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00FFCF-283C-4538-98B3-CD50930BEF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C175B-CE9C-4619-B80C-D02787C0F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AFF71-4F55-4B26-B7CB-8EB45B09D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79B3-3A3A-4BC9-A896-FF147EC1FE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2CC8D-5E46-414B-B1B5-862CA0D3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B74B54-CBFC-4F23-9860-FCD9A5735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F26-21F2-4444-9FD3-4E679CCD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2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865B90-FE1F-4B16-A013-8329D912D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332AC-7C5E-4101-A622-E6B1F7C5C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DF01C-94B8-4E6C-84B5-AF1C0F0D39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879B3-3A3A-4BC9-A896-FF147EC1FE2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510CE-2304-4CDB-8868-83930ECFB0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15F86-F928-4E60-A598-A5E23064E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7BF26-21F2-4444-9FD3-4E679CCD8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1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how.com/Make-a-Sundial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s://www.youtube.com/watch?v=CQViTzK0As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www.ichild.co.uk/documents/activities/pdf/Make_a_Sundial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6AE2E-5D66-469C-84DF-9841FC2DD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7108" y="991850"/>
            <a:ext cx="4645250" cy="2889114"/>
          </a:xfrm>
        </p:spPr>
        <p:txBody>
          <a:bodyPr anchor="b"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Create </a:t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>a </a:t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dirty="0" err="1">
                <a:latin typeface="Comic Sans MS" panose="030F0702030302020204" pitchFamily="66" charset="0"/>
              </a:rPr>
              <a:t>Sundail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97F8A-A5E1-4F51-8DD0-06F6CBF5D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107" y="4522293"/>
            <a:ext cx="4645250" cy="1147863"/>
          </a:xfrm>
        </p:spPr>
        <p:txBody>
          <a:bodyPr anchor="t">
            <a:normAutofit/>
          </a:bodyPr>
          <a:lstStyle/>
          <a:p>
            <a:r>
              <a:rPr lang="en-US" sz="3600" dirty="0"/>
              <a:t>Science – Week of April 27- May 1</a:t>
            </a:r>
          </a:p>
          <a:p>
            <a:pPr algn="l"/>
            <a:endParaRPr lang="en-US" sz="2000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Bitmoji Image">
            <a:extLst>
              <a:ext uri="{FF2B5EF4-FFF2-40B4-BE49-F238E27FC236}">
                <a16:creationId xmlns:a16="http://schemas.microsoft.com/office/drawing/2014/main" id="{ADC69074-A84F-4D19-AFC0-B25FF0D19F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6" r="3692" b="-1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051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3 Ways to Make a Sundial - wikiHow">
            <a:extLst>
              <a:ext uri="{FF2B5EF4-FFF2-40B4-BE49-F238E27FC236}">
                <a16:creationId xmlns:a16="http://schemas.microsoft.com/office/drawing/2014/main" id="{5F38421B-36E2-4E2C-A2AB-FE2DA68699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5" r="2385" b="-3"/>
          <a:stretch/>
        </p:blipFill>
        <p:spPr bwMode="auto">
          <a:xfrm>
            <a:off x="20" y="10"/>
            <a:ext cx="4003019" cy="3388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omemade 24 Hour Sundial - YouTube">
            <a:extLst>
              <a:ext uri="{FF2B5EF4-FFF2-40B4-BE49-F238E27FC236}">
                <a16:creationId xmlns:a16="http://schemas.microsoft.com/office/drawing/2014/main" id="{DE38F43B-AEC9-4CB0-AABA-382A3E5814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1" r="15841"/>
          <a:stretch/>
        </p:blipFill>
        <p:spPr bwMode="auto">
          <a:xfrm>
            <a:off x="20" y="3469102"/>
            <a:ext cx="4003019" cy="338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Paper Plate Sundial STEM Activity | There's Just One Mommy">
            <a:extLst>
              <a:ext uri="{FF2B5EF4-FFF2-40B4-BE49-F238E27FC236}">
                <a16:creationId xmlns:a16="http://schemas.microsoft.com/office/drawing/2014/main" id="{29D93CD3-D374-4FB1-8E7F-2F12295D47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859" b="1"/>
          <a:stretch/>
        </p:blipFill>
        <p:spPr bwMode="auto">
          <a:xfrm>
            <a:off x="4094479" y="10"/>
            <a:ext cx="401404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ial Up the Sun with a Homemade Sundial!">
            <a:extLst>
              <a:ext uri="{FF2B5EF4-FFF2-40B4-BE49-F238E27FC236}">
                <a16:creationId xmlns:a16="http://schemas.microsoft.com/office/drawing/2014/main" id="{93B7E86D-A4F7-4D0B-8198-16A655306A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58" b="-2"/>
          <a:stretch/>
        </p:blipFill>
        <p:spPr bwMode="auto">
          <a:xfrm>
            <a:off x="8188960" y="10"/>
            <a:ext cx="4003039" cy="338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aper Plate Sundial | Paper plates, Sundial, Telling time">
            <a:extLst>
              <a:ext uri="{FF2B5EF4-FFF2-40B4-BE49-F238E27FC236}">
                <a16:creationId xmlns:a16="http://schemas.microsoft.com/office/drawing/2014/main" id="{76A420CC-66EF-43CF-AC11-4C4E6795A8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4" b="-1"/>
          <a:stretch/>
        </p:blipFill>
        <p:spPr bwMode="auto">
          <a:xfrm>
            <a:off x="8199966" y="3469102"/>
            <a:ext cx="3992034" cy="338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20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FA57C-B6FA-444B-AEED-BC53AF0E1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382" y="2736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</a:rPr>
              <a:t>Make Your Sundial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B3F56-6833-4632-8485-7011D878C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Create a sundial.  It can be as simple as a paper plate and pencil or you can be more creative.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Copy and paste these links for some ideas or research some ideas of your own.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u="sng" dirty="0">
                <a:hlinkClick r:id="rId2"/>
              </a:rPr>
              <a:t>https://www.youtube.com/watch?v=CQViTzK0AsA</a:t>
            </a:r>
            <a:endParaRPr lang="en-US" dirty="0"/>
          </a:p>
          <a:p>
            <a:r>
              <a:rPr lang="en-US" u="sng" dirty="0">
                <a:hlinkClick r:id="rId3"/>
              </a:rPr>
              <a:t>https://www.wikihow.com/Make-a-Sundial</a:t>
            </a:r>
            <a:endParaRPr lang="en-US" u="sng" dirty="0"/>
          </a:p>
          <a:p>
            <a:r>
              <a:rPr lang="en-US" dirty="0">
                <a:hlinkClick r:id="rId4"/>
              </a:rPr>
              <a:t>http://www.ichild.co.uk/documents/activities/pdf/Make_a_Sundial.pdf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Amazon.com: Nicole Home Collection 100 Count Everyday Dinnerware ...">
            <a:extLst>
              <a:ext uri="{FF2B5EF4-FFF2-40B4-BE49-F238E27FC236}">
                <a16:creationId xmlns:a16="http://schemas.microsoft.com/office/drawing/2014/main" id="{770DE9C8-DAD3-4971-8A40-3B1A1A0A9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5" y="193551"/>
            <a:ext cx="1482527" cy="148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encil with eraser cartoon icon Royalty Free Vector Image">
            <a:extLst>
              <a:ext uri="{FF2B5EF4-FFF2-40B4-BE49-F238E27FC236}">
                <a16:creationId xmlns:a16="http://schemas.microsoft.com/office/drawing/2014/main" id="{A491BD7F-F461-4637-BCC4-6F07F4B072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2" t="3938" r="5457" b="10265"/>
          <a:stretch/>
        </p:blipFill>
        <p:spPr bwMode="auto">
          <a:xfrm>
            <a:off x="1741171" y="126375"/>
            <a:ext cx="1170258" cy="122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Sun Clip Art - Royalty Free - GoGraph">
            <a:extLst>
              <a:ext uri="{FF2B5EF4-FFF2-40B4-BE49-F238E27FC236}">
                <a16:creationId xmlns:a16="http://schemas.microsoft.com/office/drawing/2014/main" id="{5625EAAA-8258-4B18-B4D0-0EB546F4FE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2" b="7500"/>
          <a:stretch/>
        </p:blipFill>
        <p:spPr bwMode="auto">
          <a:xfrm>
            <a:off x="9919050" y="37306"/>
            <a:ext cx="1712880" cy="170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91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59DBB-C79B-4962-8F5C-7BF20EC4E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Record Your Observations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F23A0-5213-4176-A217-F0C3768A8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08" y="1690688"/>
            <a:ext cx="7887789" cy="466725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Take your sundial outside.  Do this early in the day (I suggest 8 or 9 am).</a:t>
            </a:r>
          </a:p>
          <a:p>
            <a:r>
              <a:rPr lang="en-US" dirty="0">
                <a:latin typeface="Comic Sans MS" panose="030F0702030302020204" pitchFamily="66" charset="0"/>
              </a:rPr>
              <a:t>Make a mark to show where the shadow is on your sundial when you start and what time you started.  </a:t>
            </a:r>
          </a:p>
          <a:p>
            <a:r>
              <a:rPr lang="en-US" dirty="0">
                <a:latin typeface="Comic Sans MS" panose="030F0702030302020204" pitchFamily="66" charset="0"/>
              </a:rPr>
              <a:t>Observe your sundial every hour and make markings for the shadow and time of day.  Try to do this for 5 hours </a:t>
            </a:r>
            <a:r>
              <a:rPr lang="en-US" u="sng" dirty="0">
                <a:latin typeface="Comic Sans MS" panose="030F0702030302020204" pitchFamily="66" charset="0"/>
              </a:rPr>
              <a:t>or more.</a:t>
            </a:r>
          </a:p>
          <a:p>
            <a:r>
              <a:rPr lang="en-US" dirty="0">
                <a:latin typeface="Comic Sans MS" panose="030F0702030302020204" pitchFamily="66" charset="0"/>
              </a:rPr>
              <a:t>Put a picture of your sundial in Teams.</a:t>
            </a:r>
          </a:p>
          <a:p>
            <a:r>
              <a:rPr lang="en-US" dirty="0">
                <a:latin typeface="Comic Sans MS" panose="030F0702030302020204" pitchFamily="66" charset="0"/>
              </a:rPr>
              <a:t>Write a few sentences explaining your observations. </a:t>
            </a:r>
          </a:p>
        </p:txBody>
      </p:sp>
      <p:pic>
        <p:nvPicPr>
          <p:cNvPr id="3074" name="Picture 2" descr="Bitmoji Image">
            <a:extLst>
              <a:ext uri="{FF2B5EF4-FFF2-40B4-BE49-F238E27FC236}">
                <a16:creationId xmlns:a16="http://schemas.microsoft.com/office/drawing/2014/main" id="{BC643AC7-3603-4371-A309-90A2111D5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484" y="1877877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213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182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Create  a  Sundail</vt:lpstr>
      <vt:lpstr>PowerPoint Presentation</vt:lpstr>
      <vt:lpstr>Make Your Sundial</vt:lpstr>
      <vt:lpstr>Record Your Observations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a Sundail</dc:title>
  <dc:creator>Shari Stokoski</dc:creator>
  <cp:lastModifiedBy>Shari Stokoski</cp:lastModifiedBy>
  <cp:revision>3</cp:revision>
  <dcterms:created xsi:type="dcterms:W3CDTF">2020-04-21T18:20:23Z</dcterms:created>
  <dcterms:modified xsi:type="dcterms:W3CDTF">2020-04-21T18:32:49Z</dcterms:modified>
</cp:coreProperties>
</file>