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8" r:id="rId3"/>
    <p:sldId id="259" r:id="rId4"/>
    <p:sldId id="294" r:id="rId5"/>
    <p:sldId id="279" r:id="rId6"/>
    <p:sldId id="295" r:id="rId7"/>
    <p:sldId id="280" r:id="rId8"/>
    <p:sldId id="296" r:id="rId9"/>
    <p:sldId id="281" r:id="rId10"/>
    <p:sldId id="297" r:id="rId11"/>
    <p:sldId id="282" r:id="rId12"/>
    <p:sldId id="299" r:id="rId13"/>
    <p:sldId id="283" r:id="rId14"/>
    <p:sldId id="298" r:id="rId15"/>
    <p:sldId id="284" r:id="rId16"/>
    <p:sldId id="300" r:id="rId17"/>
    <p:sldId id="285" r:id="rId18"/>
    <p:sldId id="301" r:id="rId19"/>
    <p:sldId id="291" r:id="rId20"/>
    <p:sldId id="302" r:id="rId21"/>
    <p:sldId id="288" r:id="rId22"/>
    <p:sldId id="303" r:id="rId23"/>
    <p:sldId id="286" r:id="rId24"/>
    <p:sldId id="304" r:id="rId25"/>
    <p:sldId id="289" r:id="rId26"/>
    <p:sldId id="305" r:id="rId27"/>
    <p:sldId id="293" r:id="rId28"/>
    <p:sldId id="306" r:id="rId29"/>
    <p:sldId id="290" r:id="rId30"/>
    <p:sldId id="307" r:id="rId31"/>
    <p:sldId id="292" r:id="rId32"/>
    <p:sldId id="30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61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35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311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2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77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46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8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7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7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53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5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90E4-F703-4848-99FE-3E2AF593448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E844-C755-4E1B-BBD9-F1CBA69A5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5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Family </a:t>
            </a:r>
            <a:br>
              <a:rPr lang="en-US" dirty="0" smtClean="0"/>
            </a:br>
            <a:r>
              <a:rPr lang="en-US" dirty="0" smtClean="0"/>
              <a:t>Tree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5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2255157" y="2199651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3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11312724" y="1964957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0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8424805" y="2136785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9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6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11312724" y="2952347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62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0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11600537" y="3907944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9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5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6912669" y="354233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46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8331374" y="3038689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83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86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8507740" y="3837207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71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4879166" y="2991922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5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8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5573663" y="3954332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63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19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2092576" y="2970665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78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7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43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2699441" y="3918964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4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grandfather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90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1371035" y="3591886"/>
            <a:ext cx="1350900" cy="524029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96849" y="3182895"/>
            <a:ext cx="1518407" cy="50518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4202841" y="3495696"/>
            <a:ext cx="1350900" cy="524029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3028655" y="3086705"/>
            <a:ext cx="1518407" cy="50518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7425382" y="3652096"/>
            <a:ext cx="1350900" cy="524029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6251196" y="3243105"/>
            <a:ext cx="1518407" cy="50518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>
            <a:off x="10454080" y="3429737"/>
            <a:ext cx="1350900" cy="524029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ound Diagonal Corner Rectangle 22"/>
          <p:cNvSpPr/>
          <p:nvPr/>
        </p:nvSpPr>
        <p:spPr>
          <a:xfrm>
            <a:off x="9279894" y="3020746"/>
            <a:ext cx="1518407" cy="50518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8917" y="4756558"/>
            <a:ext cx="7365534" cy="183718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________’s Family Tree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94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8684665" y="974774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4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5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4053641" y="1231532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3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9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042628" y="173781"/>
            <a:ext cx="2499400" cy="8993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945083" y="1073177"/>
            <a:ext cx="2155848" cy="841557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21971" y="1073178"/>
            <a:ext cx="3325091" cy="850996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Father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267415" y="2033619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06040" y="2063360"/>
            <a:ext cx="2315895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9169891" y="2063360"/>
            <a:ext cx="2547187" cy="790584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Grandmother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6549656" y="2063360"/>
            <a:ext cx="2388782" cy="86542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Grandfather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712792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117446" y="311886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2869721" y="3118864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6349795" y="3062553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9259564" y="3097921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Grandmother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3599765" y="4123472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6592893" y="4052736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</a:p>
        </p:txBody>
      </p:sp>
      <p:sp>
        <p:nvSpPr>
          <p:cNvPr id="29" name="Round Diagonal Corner Rectangle 28"/>
          <p:cNvSpPr/>
          <p:nvPr/>
        </p:nvSpPr>
        <p:spPr>
          <a:xfrm>
            <a:off x="9695765" y="4052735"/>
            <a:ext cx="2367840" cy="856411"/>
          </a:xfrm>
          <a:prstGeom prst="round2Diag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Great Grandfather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un 1"/>
          <p:cNvSpPr/>
          <p:nvPr/>
        </p:nvSpPr>
        <p:spPr>
          <a:xfrm>
            <a:off x="5237349" y="2136785"/>
            <a:ext cx="629359" cy="64373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943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129</TotalTime>
  <Words>446</Words>
  <Application>Microsoft Office PowerPoint</Application>
  <PresentationFormat>Widescreen</PresentationFormat>
  <Paragraphs>336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Century Gothic</vt:lpstr>
      <vt:lpstr>Vapor Trail</vt:lpstr>
      <vt:lpstr>My Family  Tree  </vt:lpstr>
      <vt:lpstr>PowerPoint Presentation</vt:lpstr>
      <vt:lpstr>Me</vt:lpstr>
      <vt:lpstr>PowerPoint Presentation</vt:lpstr>
      <vt:lpstr>Mother</vt:lpstr>
      <vt:lpstr>PowerPoint Presentation</vt:lpstr>
      <vt:lpstr>father</vt:lpstr>
      <vt:lpstr>PowerPoint Presentation</vt:lpstr>
      <vt:lpstr>grandmother</vt:lpstr>
      <vt:lpstr>PowerPoint Presentation</vt:lpstr>
      <vt:lpstr>grandfather</vt:lpstr>
      <vt:lpstr>PowerPoint Presentation</vt:lpstr>
      <vt:lpstr>grandmother</vt:lpstr>
      <vt:lpstr>PowerPoint Presentation</vt:lpstr>
      <vt:lpstr>grandfather</vt:lpstr>
      <vt:lpstr>PowerPoint Presentation</vt:lpstr>
      <vt:lpstr>Great grandmother</vt:lpstr>
      <vt:lpstr>PowerPoint Presentation</vt:lpstr>
      <vt:lpstr>Great grandfather</vt:lpstr>
      <vt:lpstr>PowerPoint Presentation</vt:lpstr>
      <vt:lpstr>Great grandmother</vt:lpstr>
      <vt:lpstr>PowerPoint Presentation</vt:lpstr>
      <vt:lpstr>Great grandfather</vt:lpstr>
      <vt:lpstr>PowerPoint Presentation</vt:lpstr>
      <vt:lpstr>Great grandmother</vt:lpstr>
      <vt:lpstr>PowerPoint Presentation</vt:lpstr>
      <vt:lpstr>Great grandfather</vt:lpstr>
      <vt:lpstr>PowerPoint Presentation</vt:lpstr>
      <vt:lpstr>Great grandmother</vt:lpstr>
      <vt:lpstr>PowerPoint Presentation</vt:lpstr>
      <vt:lpstr>Great grandfather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Rodgers Family Tree</dc:title>
  <dc:creator>PC User</dc:creator>
  <cp:lastModifiedBy>Roxanne Rodgers</cp:lastModifiedBy>
  <cp:revision>15</cp:revision>
  <dcterms:created xsi:type="dcterms:W3CDTF">2017-05-04T16:19:51Z</dcterms:created>
  <dcterms:modified xsi:type="dcterms:W3CDTF">2017-09-19T17:37:28Z</dcterms:modified>
</cp:coreProperties>
</file>