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6FA"/>
    <a:srgbClr val="FF00FF"/>
    <a:srgbClr val="FFCC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DD45E-EE47-48D0-9CD0-7A9E40803928}" type="doc">
      <dgm:prSet loTypeId="urn:microsoft.com/office/officeart/2005/8/layout/hierarchy5" loCatId="hierarchy" qsTypeId="urn:microsoft.com/office/officeart/2005/8/quickstyle/simple1#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68FFAB2-FC71-4BFA-9B32-3A7D39EF3B1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dirty="0" smtClean="0"/>
            <a:t>Name </a:t>
          </a:r>
        </a:p>
        <a:p>
          <a:r>
            <a:rPr lang="en-US" sz="1600" smtClean="0"/>
            <a:t>Me</a:t>
          </a:r>
          <a:endParaRPr lang="en-US" sz="1600" dirty="0"/>
        </a:p>
      </dgm:t>
    </dgm:pt>
    <dgm:pt modelId="{76466C66-C017-4FBE-87EC-FB6E3BB7E768}" type="parTrans" cxnId="{3547301D-40D1-428A-A049-89A1140E1487}">
      <dgm:prSet/>
      <dgm:spPr/>
      <dgm:t>
        <a:bodyPr/>
        <a:lstStyle/>
        <a:p>
          <a:endParaRPr lang="en-US"/>
        </a:p>
      </dgm:t>
    </dgm:pt>
    <dgm:pt modelId="{3F57C33C-7CD3-4CAB-B22E-97B26593FB9D}" type="sibTrans" cxnId="{3547301D-40D1-428A-A049-89A1140E1487}">
      <dgm:prSet/>
      <dgm:spPr/>
      <dgm:t>
        <a:bodyPr/>
        <a:lstStyle/>
        <a:p>
          <a:endParaRPr lang="en-US"/>
        </a:p>
      </dgm:t>
    </dgm:pt>
    <dgm:pt modelId="{AC4AB6F1-EBBB-4054-8B76-F0B27C9997A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Father</a:t>
          </a:r>
          <a:endParaRPr lang="en-US" dirty="0"/>
        </a:p>
      </dgm:t>
    </dgm:pt>
    <dgm:pt modelId="{ADD54F61-8EA1-4A38-A43B-87A341403964}" type="parTrans" cxnId="{4F1768A9-2759-49A7-A5A3-F0FA608CFA56}">
      <dgm:prSet/>
      <dgm:spPr/>
      <dgm:t>
        <a:bodyPr/>
        <a:lstStyle/>
        <a:p>
          <a:endParaRPr lang="en-US"/>
        </a:p>
      </dgm:t>
    </dgm:pt>
    <dgm:pt modelId="{A1751E9D-E5A9-4501-811F-8997B172823F}" type="sibTrans" cxnId="{4F1768A9-2759-49A7-A5A3-F0FA608CFA56}">
      <dgm:prSet/>
      <dgm:spPr/>
      <dgm:t>
        <a:bodyPr/>
        <a:lstStyle/>
        <a:p>
          <a:endParaRPr lang="en-US"/>
        </a:p>
      </dgm:t>
    </dgm:pt>
    <dgm:pt modelId="{6B560ADE-5C5A-4E6C-A85D-D7257C9314E5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 Grandfather</a:t>
          </a:r>
          <a:endParaRPr lang="en-US" dirty="0"/>
        </a:p>
      </dgm:t>
    </dgm:pt>
    <dgm:pt modelId="{AFECB66A-1B1E-4B74-BA4B-67D61779A2BB}" type="parTrans" cxnId="{173B151E-62E5-4E14-AF14-78605D8D1978}">
      <dgm:prSet/>
      <dgm:spPr/>
      <dgm:t>
        <a:bodyPr/>
        <a:lstStyle/>
        <a:p>
          <a:endParaRPr lang="en-US"/>
        </a:p>
      </dgm:t>
    </dgm:pt>
    <dgm:pt modelId="{18F013A4-8D67-4F0B-8D77-3637222DDB1F}" type="sibTrans" cxnId="{173B151E-62E5-4E14-AF14-78605D8D1978}">
      <dgm:prSet/>
      <dgm:spPr/>
      <dgm:t>
        <a:bodyPr/>
        <a:lstStyle/>
        <a:p>
          <a:endParaRPr lang="en-US"/>
        </a:p>
      </dgm:t>
    </dgm:pt>
    <dgm:pt modelId="{6D432736-059C-4576-B547-F6AD2AB11FF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Grandmother</a:t>
          </a:r>
          <a:endParaRPr lang="en-US" dirty="0"/>
        </a:p>
      </dgm:t>
    </dgm:pt>
    <dgm:pt modelId="{0E313258-E648-477E-844C-EE7D7962FE8E}" type="parTrans" cxnId="{798296FA-2E14-46C1-9965-62DC270EA869}">
      <dgm:prSet/>
      <dgm:spPr/>
      <dgm:t>
        <a:bodyPr/>
        <a:lstStyle/>
        <a:p>
          <a:endParaRPr lang="en-US"/>
        </a:p>
      </dgm:t>
    </dgm:pt>
    <dgm:pt modelId="{75622245-F428-498D-8458-DAC555B1E7AD}" type="sibTrans" cxnId="{798296FA-2E14-46C1-9965-62DC270EA869}">
      <dgm:prSet/>
      <dgm:spPr/>
      <dgm:t>
        <a:bodyPr/>
        <a:lstStyle/>
        <a:p>
          <a:endParaRPr lang="en-US"/>
        </a:p>
      </dgm:t>
    </dgm:pt>
    <dgm:pt modelId="{B032A520-4513-47CD-B298-97C23314F6F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Mother</a:t>
          </a:r>
          <a:endParaRPr lang="en-US" dirty="0"/>
        </a:p>
      </dgm:t>
    </dgm:pt>
    <dgm:pt modelId="{362B8CD0-E92E-4011-BACA-2A9233A465C3}" type="parTrans" cxnId="{9EB67B1D-F943-492A-8134-8CB69C474A22}">
      <dgm:prSet/>
      <dgm:spPr/>
      <dgm:t>
        <a:bodyPr/>
        <a:lstStyle/>
        <a:p>
          <a:endParaRPr lang="en-US"/>
        </a:p>
      </dgm:t>
    </dgm:pt>
    <dgm:pt modelId="{F2BE08C9-B39B-4BCA-99BC-CBA70C66F476}" type="sibTrans" cxnId="{9EB67B1D-F943-492A-8134-8CB69C474A22}">
      <dgm:prSet/>
      <dgm:spPr/>
      <dgm:t>
        <a:bodyPr/>
        <a:lstStyle/>
        <a:p>
          <a:endParaRPr lang="en-US"/>
        </a:p>
      </dgm:t>
    </dgm:pt>
    <dgm:pt modelId="{28C9CB5A-FC04-4A54-8C4F-5C1D26E6A6DE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8185C319-F91E-4052-94BC-B2D3D30C80C5}" type="parTrans" cxnId="{E1D1B927-2DAB-4921-B1FE-B23EFE0C0BD6}">
      <dgm:prSet/>
      <dgm:spPr/>
      <dgm:t>
        <a:bodyPr/>
        <a:lstStyle/>
        <a:p>
          <a:endParaRPr lang="en-US"/>
        </a:p>
      </dgm:t>
    </dgm:pt>
    <dgm:pt modelId="{40B7CC3E-CE10-4D5E-B1AB-FB5521D76D53}" type="sibTrans" cxnId="{E1D1B927-2DAB-4921-B1FE-B23EFE0C0BD6}">
      <dgm:prSet/>
      <dgm:spPr/>
      <dgm:t>
        <a:bodyPr/>
        <a:lstStyle/>
        <a:p>
          <a:endParaRPr lang="en-US"/>
        </a:p>
      </dgm:t>
    </dgm:pt>
    <dgm:pt modelId="{3C6D7D50-CF00-4F26-BA15-9F4732B14FD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CD167548-1AC8-41FB-B26F-C2979C6F4A89}" type="parTrans" cxnId="{DF225497-2E51-4952-B506-30606CAEDF0E}">
      <dgm:prSet/>
      <dgm:spPr/>
      <dgm:t>
        <a:bodyPr/>
        <a:lstStyle/>
        <a:p>
          <a:endParaRPr lang="en-US"/>
        </a:p>
      </dgm:t>
    </dgm:pt>
    <dgm:pt modelId="{241406C7-0A87-4D04-A3D1-C1EC4552CB99}" type="sibTrans" cxnId="{DF225497-2E51-4952-B506-30606CAEDF0E}">
      <dgm:prSet/>
      <dgm:spPr/>
      <dgm:t>
        <a:bodyPr/>
        <a:lstStyle/>
        <a:p>
          <a:endParaRPr lang="en-US"/>
        </a:p>
      </dgm:t>
    </dgm:pt>
    <dgm:pt modelId="{7B70BFDF-4B09-4588-9C3A-37074C08138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55691313-DB80-44AF-AACF-9C622F29EFC2}" type="parTrans" cxnId="{1A7FC234-F9DB-4862-9424-A47BA0F1BFFF}">
      <dgm:prSet/>
      <dgm:spPr/>
      <dgm:t>
        <a:bodyPr/>
        <a:lstStyle/>
        <a:p>
          <a:endParaRPr lang="en-US"/>
        </a:p>
      </dgm:t>
    </dgm:pt>
    <dgm:pt modelId="{075EA7B9-30E2-4F73-AE41-4C4420FE67B8}" type="sibTrans" cxnId="{1A7FC234-F9DB-4862-9424-A47BA0F1BFFF}">
      <dgm:prSet/>
      <dgm:spPr/>
      <dgm:t>
        <a:bodyPr/>
        <a:lstStyle/>
        <a:p>
          <a:endParaRPr lang="en-US"/>
        </a:p>
      </dgm:t>
    </dgm:pt>
    <dgm:pt modelId="{7BF34322-E64F-47C4-95E6-29A621876311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FE677C01-D9E4-4E73-966B-BC0A4E3BF702}" type="parTrans" cxnId="{30B9B61B-234D-43B5-8560-8D61BE79299E}">
      <dgm:prSet/>
      <dgm:spPr/>
      <dgm:t>
        <a:bodyPr/>
        <a:lstStyle/>
        <a:p>
          <a:endParaRPr lang="en-US"/>
        </a:p>
      </dgm:t>
    </dgm:pt>
    <dgm:pt modelId="{D19ACEF6-8C79-4860-A853-D44DA46C33D9}" type="sibTrans" cxnId="{30B9B61B-234D-43B5-8560-8D61BE79299E}">
      <dgm:prSet/>
      <dgm:spPr/>
      <dgm:t>
        <a:bodyPr/>
        <a:lstStyle/>
        <a:p>
          <a:endParaRPr lang="en-US"/>
        </a:p>
      </dgm:t>
    </dgm:pt>
    <dgm:pt modelId="{84E28953-B40E-45A9-BEB8-CCC9910F89F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Grandfather</a:t>
          </a:r>
          <a:endParaRPr lang="en-US" dirty="0"/>
        </a:p>
      </dgm:t>
    </dgm:pt>
    <dgm:pt modelId="{6E2D9A44-3617-4DC6-94C1-31FC3BCB8766}" type="parTrans" cxnId="{EFFA723B-502B-4A9E-ABB3-7EA6D0DE0880}">
      <dgm:prSet/>
      <dgm:spPr/>
      <dgm:t>
        <a:bodyPr/>
        <a:lstStyle/>
        <a:p>
          <a:endParaRPr lang="en-US"/>
        </a:p>
      </dgm:t>
    </dgm:pt>
    <dgm:pt modelId="{B64C190B-E44D-4DB4-ABA5-37E78693F1F5}" type="sibTrans" cxnId="{EFFA723B-502B-4A9E-ABB3-7EA6D0DE0880}">
      <dgm:prSet/>
      <dgm:spPr/>
      <dgm:t>
        <a:bodyPr/>
        <a:lstStyle/>
        <a:p>
          <a:endParaRPr lang="en-US"/>
        </a:p>
      </dgm:t>
    </dgm:pt>
    <dgm:pt modelId="{C6E3DE91-BC3E-4845-BDFF-C79394E0089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1C4DCF01-1841-44B4-8F2A-836E05AC33A4}" type="parTrans" cxnId="{5B6E6C81-E80E-48F4-81CD-6F09E74B65F9}">
      <dgm:prSet/>
      <dgm:spPr/>
      <dgm:t>
        <a:bodyPr/>
        <a:lstStyle/>
        <a:p>
          <a:endParaRPr lang="en-US"/>
        </a:p>
      </dgm:t>
    </dgm:pt>
    <dgm:pt modelId="{5DF0B14D-EB4C-48D6-BC63-C09E3FD86464}" type="sibTrans" cxnId="{5B6E6C81-E80E-48F4-81CD-6F09E74B65F9}">
      <dgm:prSet/>
      <dgm:spPr/>
      <dgm:t>
        <a:bodyPr/>
        <a:lstStyle/>
        <a:p>
          <a:endParaRPr lang="en-US"/>
        </a:p>
      </dgm:t>
    </dgm:pt>
    <dgm:pt modelId="{507440C1-0C28-44A2-8734-D91F403D3D1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516C03F8-8927-4596-A195-DD75A66E91AF}" type="parTrans" cxnId="{4143F03B-ADC4-47AE-A5D9-414FF906FC6E}">
      <dgm:prSet/>
      <dgm:spPr/>
      <dgm:t>
        <a:bodyPr/>
        <a:lstStyle/>
        <a:p>
          <a:endParaRPr lang="en-US"/>
        </a:p>
      </dgm:t>
    </dgm:pt>
    <dgm:pt modelId="{5C3741CD-FF88-4825-BAE8-3AD555DC97D4}" type="sibTrans" cxnId="{4143F03B-ADC4-47AE-A5D9-414FF906FC6E}">
      <dgm:prSet/>
      <dgm:spPr/>
      <dgm:t>
        <a:bodyPr/>
        <a:lstStyle/>
        <a:p>
          <a:endParaRPr lang="en-US"/>
        </a:p>
      </dgm:t>
    </dgm:pt>
    <dgm:pt modelId="{C91F9D12-9716-4147-B81D-8FFF047993F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Grandmother</a:t>
          </a:r>
          <a:endParaRPr lang="en-US" dirty="0"/>
        </a:p>
      </dgm:t>
    </dgm:pt>
    <dgm:pt modelId="{085257F0-D7BE-4909-842A-6AD947A82FB4}" type="parTrans" cxnId="{BE303545-DB9B-4842-B526-D129C7EA9AE5}">
      <dgm:prSet/>
      <dgm:spPr/>
      <dgm:t>
        <a:bodyPr/>
        <a:lstStyle/>
        <a:p>
          <a:endParaRPr lang="en-US"/>
        </a:p>
      </dgm:t>
    </dgm:pt>
    <dgm:pt modelId="{A15795A9-A823-4D80-900B-3D78016C048F}" type="sibTrans" cxnId="{BE303545-DB9B-4842-B526-D129C7EA9AE5}">
      <dgm:prSet/>
      <dgm:spPr/>
      <dgm:t>
        <a:bodyPr/>
        <a:lstStyle/>
        <a:p>
          <a:endParaRPr lang="en-US"/>
        </a:p>
      </dgm:t>
    </dgm:pt>
    <dgm:pt modelId="{7C0F5A0E-EBAC-470E-97AF-2133F0ECE66A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 </a:t>
          </a:r>
        </a:p>
        <a:p>
          <a:r>
            <a:rPr lang="en-US" dirty="0" smtClean="0"/>
            <a:t>Great Grandfather</a:t>
          </a:r>
          <a:endParaRPr lang="en-US" dirty="0"/>
        </a:p>
      </dgm:t>
    </dgm:pt>
    <dgm:pt modelId="{C550B5A0-A3BA-48FB-9EF8-3B12FD71D289}" type="parTrans" cxnId="{3332787D-715F-486A-9096-8EFCD91E5567}">
      <dgm:prSet/>
      <dgm:spPr/>
      <dgm:t>
        <a:bodyPr/>
        <a:lstStyle/>
        <a:p>
          <a:endParaRPr lang="en-US"/>
        </a:p>
      </dgm:t>
    </dgm:pt>
    <dgm:pt modelId="{054644F1-FE83-405F-81EB-B064E4B7BC63}" type="sibTrans" cxnId="{3332787D-715F-486A-9096-8EFCD91E5567}">
      <dgm:prSet/>
      <dgm:spPr/>
      <dgm:t>
        <a:bodyPr/>
        <a:lstStyle/>
        <a:p>
          <a:endParaRPr lang="en-US"/>
        </a:p>
      </dgm:t>
    </dgm:pt>
    <dgm:pt modelId="{A3F08FCE-8159-432B-9CFB-78C3B64A0F8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Name</a:t>
          </a:r>
        </a:p>
        <a:p>
          <a:r>
            <a:rPr lang="en-US" dirty="0" smtClean="0"/>
            <a:t>Great Grandmother</a:t>
          </a:r>
          <a:endParaRPr lang="en-US" dirty="0"/>
        </a:p>
      </dgm:t>
    </dgm:pt>
    <dgm:pt modelId="{0C7A04E5-0E56-4DB2-998E-1FB8ADA0A436}" type="parTrans" cxnId="{DA186195-E945-483D-B527-08A941CCA635}">
      <dgm:prSet/>
      <dgm:spPr/>
      <dgm:t>
        <a:bodyPr/>
        <a:lstStyle/>
        <a:p>
          <a:endParaRPr lang="en-US"/>
        </a:p>
      </dgm:t>
    </dgm:pt>
    <dgm:pt modelId="{4E1BFC90-570D-42F0-8EF9-68457A40A0AA}" type="sibTrans" cxnId="{DA186195-E945-483D-B527-08A941CCA635}">
      <dgm:prSet/>
      <dgm:spPr/>
      <dgm:t>
        <a:bodyPr/>
        <a:lstStyle/>
        <a:p>
          <a:endParaRPr lang="en-US"/>
        </a:p>
      </dgm:t>
    </dgm:pt>
    <dgm:pt modelId="{BF22F581-7AF3-4599-9C3D-C004E708354F}" type="pres">
      <dgm:prSet presAssocID="{F0CDD45E-EE47-48D0-9CD0-7A9E40803928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067D85-BB41-4A0D-9937-2E94C83539B3}" type="pres">
      <dgm:prSet presAssocID="{F0CDD45E-EE47-48D0-9CD0-7A9E40803928}" presName="hierFlow" presStyleCnt="0"/>
      <dgm:spPr/>
      <dgm:t>
        <a:bodyPr/>
        <a:lstStyle/>
        <a:p>
          <a:endParaRPr lang="en-US"/>
        </a:p>
      </dgm:t>
    </dgm:pt>
    <dgm:pt modelId="{E22E27A5-26DF-44BA-89A1-E31AB6AEA30D}" type="pres">
      <dgm:prSet presAssocID="{F0CDD45E-EE47-48D0-9CD0-7A9E4080392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F6CAF88-A5D3-4D33-9202-70C7B1A2F5B3}" type="pres">
      <dgm:prSet presAssocID="{068FFAB2-FC71-4BFA-9B32-3A7D39EF3B18}" presName="Name17" presStyleCnt="0"/>
      <dgm:spPr/>
      <dgm:t>
        <a:bodyPr/>
        <a:lstStyle/>
        <a:p>
          <a:endParaRPr lang="en-US"/>
        </a:p>
      </dgm:t>
    </dgm:pt>
    <dgm:pt modelId="{E97A092B-E052-4BF1-AD49-AB1476AD227E}" type="pres">
      <dgm:prSet presAssocID="{068FFAB2-FC71-4BFA-9B32-3A7D39EF3B18}" presName="level1Shape" presStyleLbl="node0" presStyleIdx="0" presStyleCnt="1" custLinFactNeighborX="-5455" custLinFactNeighborY="16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9F6C5-6D42-4754-8104-AED5B8A75FF0}" type="pres">
      <dgm:prSet presAssocID="{068FFAB2-FC71-4BFA-9B32-3A7D39EF3B18}" presName="hierChild2" presStyleCnt="0"/>
      <dgm:spPr/>
      <dgm:t>
        <a:bodyPr/>
        <a:lstStyle/>
        <a:p>
          <a:endParaRPr lang="en-US"/>
        </a:p>
      </dgm:t>
    </dgm:pt>
    <dgm:pt modelId="{7B9565EA-2AFF-4EFA-B379-E4EAE0C45365}" type="pres">
      <dgm:prSet presAssocID="{ADD54F61-8EA1-4A38-A43B-87A341403964}" presName="Name25" presStyleLbl="parChTrans1D2" presStyleIdx="0" presStyleCnt="2"/>
      <dgm:spPr/>
      <dgm:t>
        <a:bodyPr/>
        <a:lstStyle/>
        <a:p>
          <a:endParaRPr lang="en-US"/>
        </a:p>
      </dgm:t>
    </dgm:pt>
    <dgm:pt modelId="{4F2E870C-7881-4228-88EC-832C6A737D02}" type="pres">
      <dgm:prSet presAssocID="{ADD54F61-8EA1-4A38-A43B-87A34140396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D1AA6A6-3337-43C6-A3A1-F4A743DBF9BC}" type="pres">
      <dgm:prSet presAssocID="{AC4AB6F1-EBBB-4054-8B76-F0B27C9997A1}" presName="Name30" presStyleCnt="0"/>
      <dgm:spPr/>
      <dgm:t>
        <a:bodyPr/>
        <a:lstStyle/>
        <a:p>
          <a:endParaRPr lang="en-US"/>
        </a:p>
      </dgm:t>
    </dgm:pt>
    <dgm:pt modelId="{124915D3-79AF-4CF3-9021-44CC698AB8DB}" type="pres">
      <dgm:prSet presAssocID="{AC4AB6F1-EBBB-4054-8B76-F0B27C9997A1}" presName="level2Shape" presStyleLbl="node2" presStyleIdx="0" presStyleCnt="2"/>
      <dgm:spPr/>
      <dgm:t>
        <a:bodyPr/>
        <a:lstStyle/>
        <a:p>
          <a:endParaRPr lang="en-US"/>
        </a:p>
      </dgm:t>
    </dgm:pt>
    <dgm:pt modelId="{A475EDD6-3BA1-491B-B5A8-6311BE92C7F8}" type="pres">
      <dgm:prSet presAssocID="{AC4AB6F1-EBBB-4054-8B76-F0B27C9997A1}" presName="hierChild3" presStyleCnt="0"/>
      <dgm:spPr/>
      <dgm:t>
        <a:bodyPr/>
        <a:lstStyle/>
        <a:p>
          <a:endParaRPr lang="en-US"/>
        </a:p>
      </dgm:t>
    </dgm:pt>
    <dgm:pt modelId="{B7D6230E-CE3B-45BA-854D-710415557BE3}" type="pres">
      <dgm:prSet presAssocID="{AFECB66A-1B1E-4B74-BA4B-67D61779A2BB}" presName="Name25" presStyleLbl="parChTrans1D3" presStyleIdx="0" presStyleCnt="4"/>
      <dgm:spPr/>
      <dgm:t>
        <a:bodyPr/>
        <a:lstStyle/>
        <a:p>
          <a:endParaRPr lang="en-US"/>
        </a:p>
      </dgm:t>
    </dgm:pt>
    <dgm:pt modelId="{7B0A258E-4469-46AF-B312-9EDBD809B661}" type="pres">
      <dgm:prSet presAssocID="{AFECB66A-1B1E-4B74-BA4B-67D61779A2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A5E6A4D9-14E8-4C47-A36E-980D502A14A0}" type="pres">
      <dgm:prSet presAssocID="{6B560ADE-5C5A-4E6C-A85D-D7257C9314E5}" presName="Name30" presStyleCnt="0"/>
      <dgm:spPr/>
      <dgm:t>
        <a:bodyPr/>
        <a:lstStyle/>
        <a:p>
          <a:endParaRPr lang="en-US"/>
        </a:p>
      </dgm:t>
    </dgm:pt>
    <dgm:pt modelId="{30FA819A-FC0E-4E5E-BF5A-000456B853D0}" type="pres">
      <dgm:prSet presAssocID="{6B560ADE-5C5A-4E6C-A85D-D7257C9314E5}" presName="level2Shape" presStyleLbl="node3" presStyleIdx="0" presStyleCnt="4"/>
      <dgm:spPr/>
      <dgm:t>
        <a:bodyPr/>
        <a:lstStyle/>
        <a:p>
          <a:endParaRPr lang="en-US"/>
        </a:p>
      </dgm:t>
    </dgm:pt>
    <dgm:pt modelId="{7C0C611F-227C-4BC8-96F5-8EAED4BD9071}" type="pres">
      <dgm:prSet presAssocID="{6B560ADE-5C5A-4E6C-A85D-D7257C9314E5}" presName="hierChild3" presStyleCnt="0"/>
      <dgm:spPr/>
      <dgm:t>
        <a:bodyPr/>
        <a:lstStyle/>
        <a:p>
          <a:endParaRPr lang="en-US"/>
        </a:p>
      </dgm:t>
    </dgm:pt>
    <dgm:pt modelId="{30BD065F-8E05-436B-8509-8C5D82C7493C}" type="pres">
      <dgm:prSet presAssocID="{8185C319-F91E-4052-94BC-B2D3D30C80C5}" presName="Name25" presStyleLbl="parChTrans1D4" presStyleIdx="0" presStyleCnt="8"/>
      <dgm:spPr/>
      <dgm:t>
        <a:bodyPr/>
        <a:lstStyle/>
        <a:p>
          <a:endParaRPr lang="en-US"/>
        </a:p>
      </dgm:t>
    </dgm:pt>
    <dgm:pt modelId="{3FFA3B83-DB66-4DC8-B0DE-0BB9EC1ABE85}" type="pres">
      <dgm:prSet presAssocID="{8185C319-F91E-4052-94BC-B2D3D30C80C5}" presName="connTx" presStyleLbl="parChTrans1D4" presStyleIdx="0" presStyleCnt="8"/>
      <dgm:spPr/>
      <dgm:t>
        <a:bodyPr/>
        <a:lstStyle/>
        <a:p>
          <a:endParaRPr lang="en-US"/>
        </a:p>
      </dgm:t>
    </dgm:pt>
    <dgm:pt modelId="{2A200243-71E5-4F73-BB3E-21184D0CAE19}" type="pres">
      <dgm:prSet presAssocID="{28C9CB5A-FC04-4A54-8C4F-5C1D26E6A6DE}" presName="Name30" presStyleCnt="0"/>
      <dgm:spPr/>
      <dgm:t>
        <a:bodyPr/>
        <a:lstStyle/>
        <a:p>
          <a:endParaRPr lang="en-US"/>
        </a:p>
      </dgm:t>
    </dgm:pt>
    <dgm:pt modelId="{D9E3DCE9-96E7-42B7-BB41-D4C91B19DA10}" type="pres">
      <dgm:prSet presAssocID="{28C9CB5A-FC04-4A54-8C4F-5C1D26E6A6DE}" presName="level2Shape" presStyleLbl="node4" presStyleIdx="0" presStyleCnt="8" custLinFactNeighborX="585" custLinFactNeighborY="-97"/>
      <dgm:spPr/>
      <dgm:t>
        <a:bodyPr/>
        <a:lstStyle/>
        <a:p>
          <a:endParaRPr lang="en-US"/>
        </a:p>
      </dgm:t>
    </dgm:pt>
    <dgm:pt modelId="{75B00938-A899-46F8-8376-9C0395390BDA}" type="pres">
      <dgm:prSet presAssocID="{28C9CB5A-FC04-4A54-8C4F-5C1D26E6A6DE}" presName="hierChild3" presStyleCnt="0"/>
      <dgm:spPr/>
      <dgm:t>
        <a:bodyPr/>
        <a:lstStyle/>
        <a:p>
          <a:endParaRPr lang="en-US"/>
        </a:p>
      </dgm:t>
    </dgm:pt>
    <dgm:pt modelId="{0024D02B-5AF3-4FEC-AA84-70FB263C984D}" type="pres">
      <dgm:prSet presAssocID="{CD167548-1AC8-41FB-B26F-C2979C6F4A89}" presName="Name25" presStyleLbl="parChTrans1D4" presStyleIdx="1" presStyleCnt="8"/>
      <dgm:spPr/>
      <dgm:t>
        <a:bodyPr/>
        <a:lstStyle/>
        <a:p>
          <a:endParaRPr lang="en-US"/>
        </a:p>
      </dgm:t>
    </dgm:pt>
    <dgm:pt modelId="{74563796-2169-4D8A-9A94-C8E97C75EE5A}" type="pres">
      <dgm:prSet presAssocID="{CD167548-1AC8-41FB-B26F-C2979C6F4A89}" presName="connTx" presStyleLbl="parChTrans1D4" presStyleIdx="1" presStyleCnt="8"/>
      <dgm:spPr/>
      <dgm:t>
        <a:bodyPr/>
        <a:lstStyle/>
        <a:p>
          <a:endParaRPr lang="en-US"/>
        </a:p>
      </dgm:t>
    </dgm:pt>
    <dgm:pt modelId="{3A367C19-3D25-48F9-B096-AC25151C5EB3}" type="pres">
      <dgm:prSet presAssocID="{3C6D7D50-CF00-4F26-BA15-9F4732B14FD7}" presName="Name30" presStyleCnt="0"/>
      <dgm:spPr/>
      <dgm:t>
        <a:bodyPr/>
        <a:lstStyle/>
        <a:p>
          <a:endParaRPr lang="en-US"/>
        </a:p>
      </dgm:t>
    </dgm:pt>
    <dgm:pt modelId="{0F789A30-F990-4089-9CD4-A6D555B1B3FF}" type="pres">
      <dgm:prSet presAssocID="{3C6D7D50-CF00-4F26-BA15-9F4732B14FD7}" presName="level2Shape" presStyleLbl="node4" presStyleIdx="1" presStyleCnt="8"/>
      <dgm:spPr/>
      <dgm:t>
        <a:bodyPr/>
        <a:lstStyle/>
        <a:p>
          <a:endParaRPr lang="en-US"/>
        </a:p>
      </dgm:t>
    </dgm:pt>
    <dgm:pt modelId="{254BB699-34B2-4D37-8A86-B278E92F0854}" type="pres">
      <dgm:prSet presAssocID="{3C6D7D50-CF00-4F26-BA15-9F4732B14FD7}" presName="hierChild3" presStyleCnt="0"/>
      <dgm:spPr/>
      <dgm:t>
        <a:bodyPr/>
        <a:lstStyle/>
        <a:p>
          <a:endParaRPr lang="en-US"/>
        </a:p>
      </dgm:t>
    </dgm:pt>
    <dgm:pt modelId="{42F3D39B-46FC-4680-8D40-127F5A788362}" type="pres">
      <dgm:prSet presAssocID="{0E313258-E648-477E-844C-EE7D7962FE8E}" presName="Name25" presStyleLbl="parChTrans1D3" presStyleIdx="1" presStyleCnt="4"/>
      <dgm:spPr/>
      <dgm:t>
        <a:bodyPr/>
        <a:lstStyle/>
        <a:p>
          <a:endParaRPr lang="en-US"/>
        </a:p>
      </dgm:t>
    </dgm:pt>
    <dgm:pt modelId="{D1551784-C477-4887-8425-EBB22A791403}" type="pres">
      <dgm:prSet presAssocID="{0E313258-E648-477E-844C-EE7D7962FE8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8BB0B92-5B05-41C6-8BE9-E54602827BC0}" type="pres">
      <dgm:prSet presAssocID="{6D432736-059C-4576-B547-F6AD2AB11FFB}" presName="Name30" presStyleCnt="0"/>
      <dgm:spPr/>
      <dgm:t>
        <a:bodyPr/>
        <a:lstStyle/>
        <a:p>
          <a:endParaRPr lang="en-US"/>
        </a:p>
      </dgm:t>
    </dgm:pt>
    <dgm:pt modelId="{00021E90-B0F6-4518-B95F-A869D79EEFF9}" type="pres">
      <dgm:prSet presAssocID="{6D432736-059C-4576-B547-F6AD2AB11FFB}" presName="level2Shape" presStyleLbl="node3" presStyleIdx="1" presStyleCnt="4" custLinFactNeighborX="-1428" custLinFactNeighborY="-11623"/>
      <dgm:spPr/>
      <dgm:t>
        <a:bodyPr/>
        <a:lstStyle/>
        <a:p>
          <a:endParaRPr lang="en-US"/>
        </a:p>
      </dgm:t>
    </dgm:pt>
    <dgm:pt modelId="{2D7CB25E-8F91-40AE-A4E5-3589A01BE185}" type="pres">
      <dgm:prSet presAssocID="{6D432736-059C-4576-B547-F6AD2AB11FFB}" presName="hierChild3" presStyleCnt="0"/>
      <dgm:spPr/>
      <dgm:t>
        <a:bodyPr/>
        <a:lstStyle/>
        <a:p>
          <a:endParaRPr lang="en-US"/>
        </a:p>
      </dgm:t>
    </dgm:pt>
    <dgm:pt modelId="{062CA80E-B047-4E0E-A898-0F8662A4B988}" type="pres">
      <dgm:prSet presAssocID="{55691313-DB80-44AF-AACF-9C622F29EFC2}" presName="Name25" presStyleLbl="parChTrans1D4" presStyleIdx="2" presStyleCnt="8"/>
      <dgm:spPr/>
      <dgm:t>
        <a:bodyPr/>
        <a:lstStyle/>
        <a:p>
          <a:endParaRPr lang="en-US"/>
        </a:p>
      </dgm:t>
    </dgm:pt>
    <dgm:pt modelId="{42688506-77AC-4E22-AE79-19FC97638B4A}" type="pres">
      <dgm:prSet presAssocID="{55691313-DB80-44AF-AACF-9C622F29EFC2}" presName="connTx" presStyleLbl="parChTrans1D4" presStyleIdx="2" presStyleCnt="8"/>
      <dgm:spPr/>
      <dgm:t>
        <a:bodyPr/>
        <a:lstStyle/>
        <a:p>
          <a:endParaRPr lang="en-US"/>
        </a:p>
      </dgm:t>
    </dgm:pt>
    <dgm:pt modelId="{3B22D2BB-937B-452F-82B4-2890D929B968}" type="pres">
      <dgm:prSet presAssocID="{7B70BFDF-4B09-4588-9C3A-37074C081382}" presName="Name30" presStyleCnt="0"/>
      <dgm:spPr/>
      <dgm:t>
        <a:bodyPr/>
        <a:lstStyle/>
        <a:p>
          <a:endParaRPr lang="en-US"/>
        </a:p>
      </dgm:t>
    </dgm:pt>
    <dgm:pt modelId="{85EF8228-B678-424D-ADD0-0570F1571124}" type="pres">
      <dgm:prSet presAssocID="{7B70BFDF-4B09-4588-9C3A-37074C081382}" presName="level2Shape" presStyleLbl="node4" presStyleIdx="2" presStyleCnt="8"/>
      <dgm:spPr/>
      <dgm:t>
        <a:bodyPr/>
        <a:lstStyle/>
        <a:p>
          <a:endParaRPr lang="en-US"/>
        </a:p>
      </dgm:t>
    </dgm:pt>
    <dgm:pt modelId="{FD5E5904-0D32-41D5-8998-C15524666DCD}" type="pres">
      <dgm:prSet presAssocID="{7B70BFDF-4B09-4588-9C3A-37074C081382}" presName="hierChild3" presStyleCnt="0"/>
      <dgm:spPr/>
      <dgm:t>
        <a:bodyPr/>
        <a:lstStyle/>
        <a:p>
          <a:endParaRPr lang="en-US"/>
        </a:p>
      </dgm:t>
    </dgm:pt>
    <dgm:pt modelId="{DB5DFBFC-0380-4253-8692-ECAAA1737025}" type="pres">
      <dgm:prSet presAssocID="{FE677C01-D9E4-4E73-966B-BC0A4E3BF702}" presName="Name25" presStyleLbl="parChTrans1D4" presStyleIdx="3" presStyleCnt="8"/>
      <dgm:spPr/>
      <dgm:t>
        <a:bodyPr/>
        <a:lstStyle/>
        <a:p>
          <a:endParaRPr lang="en-US"/>
        </a:p>
      </dgm:t>
    </dgm:pt>
    <dgm:pt modelId="{DB9DC739-C99D-4BB5-96D8-B075A2DDA527}" type="pres">
      <dgm:prSet presAssocID="{FE677C01-D9E4-4E73-966B-BC0A4E3BF702}" presName="connTx" presStyleLbl="parChTrans1D4" presStyleIdx="3" presStyleCnt="8"/>
      <dgm:spPr/>
      <dgm:t>
        <a:bodyPr/>
        <a:lstStyle/>
        <a:p>
          <a:endParaRPr lang="en-US"/>
        </a:p>
      </dgm:t>
    </dgm:pt>
    <dgm:pt modelId="{D385805F-D4DF-40F7-B4CF-17D77A5AA083}" type="pres">
      <dgm:prSet presAssocID="{7BF34322-E64F-47C4-95E6-29A621876311}" presName="Name30" presStyleCnt="0"/>
      <dgm:spPr/>
      <dgm:t>
        <a:bodyPr/>
        <a:lstStyle/>
        <a:p>
          <a:endParaRPr lang="en-US"/>
        </a:p>
      </dgm:t>
    </dgm:pt>
    <dgm:pt modelId="{F6B06CA5-42C8-4EBB-BC98-F50D689828AF}" type="pres">
      <dgm:prSet presAssocID="{7BF34322-E64F-47C4-95E6-29A621876311}" presName="level2Shape" presStyleLbl="node4" presStyleIdx="3" presStyleCnt="8"/>
      <dgm:spPr/>
      <dgm:t>
        <a:bodyPr/>
        <a:lstStyle/>
        <a:p>
          <a:endParaRPr lang="en-US"/>
        </a:p>
      </dgm:t>
    </dgm:pt>
    <dgm:pt modelId="{1B933A07-2E2F-4422-A6E1-84579E2E7F4C}" type="pres">
      <dgm:prSet presAssocID="{7BF34322-E64F-47C4-95E6-29A621876311}" presName="hierChild3" presStyleCnt="0"/>
      <dgm:spPr/>
      <dgm:t>
        <a:bodyPr/>
        <a:lstStyle/>
        <a:p>
          <a:endParaRPr lang="en-US"/>
        </a:p>
      </dgm:t>
    </dgm:pt>
    <dgm:pt modelId="{64BB7143-AE0A-4757-9935-CC5D45DDC3F8}" type="pres">
      <dgm:prSet presAssocID="{362B8CD0-E92E-4011-BACA-2A9233A465C3}" presName="Name25" presStyleLbl="parChTrans1D2" presStyleIdx="1" presStyleCnt="2"/>
      <dgm:spPr/>
      <dgm:t>
        <a:bodyPr/>
        <a:lstStyle/>
        <a:p>
          <a:endParaRPr lang="en-US"/>
        </a:p>
      </dgm:t>
    </dgm:pt>
    <dgm:pt modelId="{5E3BE7E8-7052-4187-9063-A11686ECBFB9}" type="pres">
      <dgm:prSet presAssocID="{362B8CD0-E92E-4011-BACA-2A9233A465C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A33948D-3508-4BEF-9A67-DE861E6D1370}" type="pres">
      <dgm:prSet presAssocID="{B032A520-4513-47CD-B298-97C23314F6F2}" presName="Name30" presStyleCnt="0"/>
      <dgm:spPr/>
      <dgm:t>
        <a:bodyPr/>
        <a:lstStyle/>
        <a:p>
          <a:endParaRPr lang="en-US"/>
        </a:p>
      </dgm:t>
    </dgm:pt>
    <dgm:pt modelId="{C4782B93-756E-4A7D-806B-0D0E51CC0C97}" type="pres">
      <dgm:prSet presAssocID="{B032A520-4513-47CD-B298-97C23314F6F2}" presName="level2Shape" presStyleLbl="node2" presStyleIdx="1" presStyleCnt="2"/>
      <dgm:spPr/>
      <dgm:t>
        <a:bodyPr/>
        <a:lstStyle/>
        <a:p>
          <a:endParaRPr lang="en-US"/>
        </a:p>
      </dgm:t>
    </dgm:pt>
    <dgm:pt modelId="{980588CE-21AE-49A8-80A1-6548B2E3DED2}" type="pres">
      <dgm:prSet presAssocID="{B032A520-4513-47CD-B298-97C23314F6F2}" presName="hierChild3" presStyleCnt="0"/>
      <dgm:spPr/>
      <dgm:t>
        <a:bodyPr/>
        <a:lstStyle/>
        <a:p>
          <a:endParaRPr lang="en-US"/>
        </a:p>
      </dgm:t>
    </dgm:pt>
    <dgm:pt modelId="{5BC9BD5F-88D2-4B7B-A83C-E6078370BB8A}" type="pres">
      <dgm:prSet presAssocID="{6E2D9A44-3617-4DC6-94C1-31FC3BCB8766}" presName="Name25" presStyleLbl="parChTrans1D3" presStyleIdx="2" presStyleCnt="4"/>
      <dgm:spPr/>
      <dgm:t>
        <a:bodyPr/>
        <a:lstStyle/>
        <a:p>
          <a:endParaRPr lang="en-US"/>
        </a:p>
      </dgm:t>
    </dgm:pt>
    <dgm:pt modelId="{7E1A0623-994F-4438-913D-04CFF98BB11A}" type="pres">
      <dgm:prSet presAssocID="{6E2D9A44-3617-4DC6-94C1-31FC3BCB876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AD949D3-6BB7-4556-871E-A727865B52A3}" type="pres">
      <dgm:prSet presAssocID="{84E28953-B40E-45A9-BEB8-CCC9910F89FC}" presName="Name30" presStyleCnt="0"/>
      <dgm:spPr/>
      <dgm:t>
        <a:bodyPr/>
        <a:lstStyle/>
        <a:p>
          <a:endParaRPr lang="en-US"/>
        </a:p>
      </dgm:t>
    </dgm:pt>
    <dgm:pt modelId="{8D0E4DF1-A0C9-42DF-A3E3-78A82524A37F}" type="pres">
      <dgm:prSet presAssocID="{84E28953-B40E-45A9-BEB8-CCC9910F89FC}" presName="level2Shape" presStyleLbl="node3" presStyleIdx="2" presStyleCnt="4"/>
      <dgm:spPr/>
      <dgm:t>
        <a:bodyPr/>
        <a:lstStyle/>
        <a:p>
          <a:endParaRPr lang="en-US"/>
        </a:p>
      </dgm:t>
    </dgm:pt>
    <dgm:pt modelId="{6BBA4617-0654-484C-8D0F-17C38D5DC060}" type="pres">
      <dgm:prSet presAssocID="{84E28953-B40E-45A9-BEB8-CCC9910F89FC}" presName="hierChild3" presStyleCnt="0"/>
      <dgm:spPr/>
      <dgm:t>
        <a:bodyPr/>
        <a:lstStyle/>
        <a:p>
          <a:endParaRPr lang="en-US"/>
        </a:p>
      </dgm:t>
    </dgm:pt>
    <dgm:pt modelId="{40609033-9502-4D15-AA57-05446325AF83}" type="pres">
      <dgm:prSet presAssocID="{1C4DCF01-1841-44B4-8F2A-836E05AC33A4}" presName="Name25" presStyleLbl="parChTrans1D4" presStyleIdx="4" presStyleCnt="8"/>
      <dgm:spPr/>
      <dgm:t>
        <a:bodyPr/>
        <a:lstStyle/>
        <a:p>
          <a:endParaRPr lang="en-US"/>
        </a:p>
      </dgm:t>
    </dgm:pt>
    <dgm:pt modelId="{DFB96C30-9C6D-422B-A8E0-5866BC7E6311}" type="pres">
      <dgm:prSet presAssocID="{1C4DCF01-1841-44B4-8F2A-836E05AC33A4}" presName="connTx" presStyleLbl="parChTrans1D4" presStyleIdx="4" presStyleCnt="8"/>
      <dgm:spPr/>
      <dgm:t>
        <a:bodyPr/>
        <a:lstStyle/>
        <a:p>
          <a:endParaRPr lang="en-US"/>
        </a:p>
      </dgm:t>
    </dgm:pt>
    <dgm:pt modelId="{B94D615B-5433-4410-B948-CB31D59A5290}" type="pres">
      <dgm:prSet presAssocID="{C6E3DE91-BC3E-4845-BDFF-C79394E0089B}" presName="Name30" presStyleCnt="0"/>
      <dgm:spPr/>
      <dgm:t>
        <a:bodyPr/>
        <a:lstStyle/>
        <a:p>
          <a:endParaRPr lang="en-US"/>
        </a:p>
      </dgm:t>
    </dgm:pt>
    <dgm:pt modelId="{B82E5C17-F3DF-499D-B753-6F78B45B990D}" type="pres">
      <dgm:prSet presAssocID="{C6E3DE91-BC3E-4845-BDFF-C79394E0089B}" presName="level2Shape" presStyleLbl="node4" presStyleIdx="4" presStyleCnt="8"/>
      <dgm:spPr/>
      <dgm:t>
        <a:bodyPr/>
        <a:lstStyle/>
        <a:p>
          <a:endParaRPr lang="en-US"/>
        </a:p>
      </dgm:t>
    </dgm:pt>
    <dgm:pt modelId="{33C23F0C-7533-4D75-846D-5F87443903BD}" type="pres">
      <dgm:prSet presAssocID="{C6E3DE91-BC3E-4845-BDFF-C79394E0089B}" presName="hierChild3" presStyleCnt="0"/>
      <dgm:spPr/>
      <dgm:t>
        <a:bodyPr/>
        <a:lstStyle/>
        <a:p>
          <a:endParaRPr lang="en-US"/>
        </a:p>
      </dgm:t>
    </dgm:pt>
    <dgm:pt modelId="{1E19EC54-DB40-4CC9-950C-00051B13248B}" type="pres">
      <dgm:prSet presAssocID="{516C03F8-8927-4596-A195-DD75A66E91AF}" presName="Name25" presStyleLbl="parChTrans1D4" presStyleIdx="5" presStyleCnt="8"/>
      <dgm:spPr/>
      <dgm:t>
        <a:bodyPr/>
        <a:lstStyle/>
        <a:p>
          <a:endParaRPr lang="en-US"/>
        </a:p>
      </dgm:t>
    </dgm:pt>
    <dgm:pt modelId="{05344F7E-818F-493C-9F95-2CDEBEBE8E48}" type="pres">
      <dgm:prSet presAssocID="{516C03F8-8927-4596-A195-DD75A66E91AF}" presName="connTx" presStyleLbl="parChTrans1D4" presStyleIdx="5" presStyleCnt="8"/>
      <dgm:spPr/>
      <dgm:t>
        <a:bodyPr/>
        <a:lstStyle/>
        <a:p>
          <a:endParaRPr lang="en-US"/>
        </a:p>
      </dgm:t>
    </dgm:pt>
    <dgm:pt modelId="{29F71FD2-71BE-45ED-AA69-B943B09F2461}" type="pres">
      <dgm:prSet presAssocID="{507440C1-0C28-44A2-8734-D91F403D3D13}" presName="Name30" presStyleCnt="0"/>
      <dgm:spPr/>
      <dgm:t>
        <a:bodyPr/>
        <a:lstStyle/>
        <a:p>
          <a:endParaRPr lang="en-US"/>
        </a:p>
      </dgm:t>
    </dgm:pt>
    <dgm:pt modelId="{448D6AA0-A376-4641-832F-6805D2AEC194}" type="pres">
      <dgm:prSet presAssocID="{507440C1-0C28-44A2-8734-D91F403D3D13}" presName="level2Shape" presStyleLbl="node4" presStyleIdx="5" presStyleCnt="8"/>
      <dgm:spPr/>
      <dgm:t>
        <a:bodyPr/>
        <a:lstStyle/>
        <a:p>
          <a:endParaRPr lang="en-US"/>
        </a:p>
      </dgm:t>
    </dgm:pt>
    <dgm:pt modelId="{9995015E-A3C4-4777-9704-837F2C439612}" type="pres">
      <dgm:prSet presAssocID="{507440C1-0C28-44A2-8734-D91F403D3D13}" presName="hierChild3" presStyleCnt="0"/>
      <dgm:spPr/>
      <dgm:t>
        <a:bodyPr/>
        <a:lstStyle/>
        <a:p>
          <a:endParaRPr lang="en-US"/>
        </a:p>
      </dgm:t>
    </dgm:pt>
    <dgm:pt modelId="{73DAA1C5-5E6D-4C8D-9D69-5239BEEDB154}" type="pres">
      <dgm:prSet presAssocID="{085257F0-D7BE-4909-842A-6AD947A82FB4}" presName="Name25" presStyleLbl="parChTrans1D3" presStyleIdx="3" presStyleCnt="4"/>
      <dgm:spPr/>
      <dgm:t>
        <a:bodyPr/>
        <a:lstStyle/>
        <a:p>
          <a:endParaRPr lang="en-US"/>
        </a:p>
      </dgm:t>
    </dgm:pt>
    <dgm:pt modelId="{85E27555-163E-4BAC-B063-77A94992DD1E}" type="pres">
      <dgm:prSet presAssocID="{085257F0-D7BE-4909-842A-6AD947A82FB4}" presName="connTx" presStyleLbl="parChTrans1D3" presStyleIdx="3" presStyleCnt="4"/>
      <dgm:spPr/>
      <dgm:t>
        <a:bodyPr/>
        <a:lstStyle/>
        <a:p>
          <a:endParaRPr lang="en-US"/>
        </a:p>
      </dgm:t>
    </dgm:pt>
    <dgm:pt modelId="{8812A200-58EC-484D-8AFD-ECEE4B93D7F4}" type="pres">
      <dgm:prSet presAssocID="{C91F9D12-9716-4147-B81D-8FFF047993F2}" presName="Name30" presStyleCnt="0"/>
      <dgm:spPr/>
      <dgm:t>
        <a:bodyPr/>
        <a:lstStyle/>
        <a:p>
          <a:endParaRPr lang="en-US"/>
        </a:p>
      </dgm:t>
    </dgm:pt>
    <dgm:pt modelId="{49B99DF8-3DD2-47B7-8679-3EE798B77AA6}" type="pres">
      <dgm:prSet presAssocID="{C91F9D12-9716-4147-B81D-8FFF047993F2}" presName="level2Shape" presStyleLbl="node3" presStyleIdx="3" presStyleCnt="4"/>
      <dgm:spPr/>
      <dgm:t>
        <a:bodyPr/>
        <a:lstStyle/>
        <a:p>
          <a:endParaRPr lang="en-US"/>
        </a:p>
      </dgm:t>
    </dgm:pt>
    <dgm:pt modelId="{9B313DAE-CD5C-40AE-89C7-ACC20D21D656}" type="pres">
      <dgm:prSet presAssocID="{C91F9D12-9716-4147-B81D-8FFF047993F2}" presName="hierChild3" presStyleCnt="0"/>
      <dgm:spPr/>
      <dgm:t>
        <a:bodyPr/>
        <a:lstStyle/>
        <a:p>
          <a:endParaRPr lang="en-US"/>
        </a:p>
      </dgm:t>
    </dgm:pt>
    <dgm:pt modelId="{D56DFC30-A988-4800-8887-9BFD681E6AC4}" type="pres">
      <dgm:prSet presAssocID="{C550B5A0-A3BA-48FB-9EF8-3B12FD71D289}" presName="Name25" presStyleLbl="parChTrans1D4" presStyleIdx="6" presStyleCnt="8"/>
      <dgm:spPr/>
      <dgm:t>
        <a:bodyPr/>
        <a:lstStyle/>
        <a:p>
          <a:endParaRPr lang="en-US"/>
        </a:p>
      </dgm:t>
    </dgm:pt>
    <dgm:pt modelId="{97029E98-A43F-4E07-96A7-49814ECC930E}" type="pres">
      <dgm:prSet presAssocID="{C550B5A0-A3BA-48FB-9EF8-3B12FD71D289}" presName="connTx" presStyleLbl="parChTrans1D4" presStyleIdx="6" presStyleCnt="8"/>
      <dgm:spPr/>
      <dgm:t>
        <a:bodyPr/>
        <a:lstStyle/>
        <a:p>
          <a:endParaRPr lang="en-US"/>
        </a:p>
      </dgm:t>
    </dgm:pt>
    <dgm:pt modelId="{C7832BC5-B518-48FB-BDFA-0B2249B7536E}" type="pres">
      <dgm:prSet presAssocID="{7C0F5A0E-EBAC-470E-97AF-2133F0ECE66A}" presName="Name30" presStyleCnt="0"/>
      <dgm:spPr/>
      <dgm:t>
        <a:bodyPr/>
        <a:lstStyle/>
        <a:p>
          <a:endParaRPr lang="en-US"/>
        </a:p>
      </dgm:t>
    </dgm:pt>
    <dgm:pt modelId="{4D3B2E1C-4586-4DCC-BDFD-A05C8D26A079}" type="pres">
      <dgm:prSet presAssocID="{7C0F5A0E-EBAC-470E-97AF-2133F0ECE66A}" presName="level2Shape" presStyleLbl="node4" presStyleIdx="6" presStyleCnt="8"/>
      <dgm:spPr/>
      <dgm:t>
        <a:bodyPr/>
        <a:lstStyle/>
        <a:p>
          <a:endParaRPr lang="en-US"/>
        </a:p>
      </dgm:t>
    </dgm:pt>
    <dgm:pt modelId="{B3105494-BDBF-4AFC-9A03-6658D0C838F3}" type="pres">
      <dgm:prSet presAssocID="{7C0F5A0E-EBAC-470E-97AF-2133F0ECE66A}" presName="hierChild3" presStyleCnt="0"/>
      <dgm:spPr/>
      <dgm:t>
        <a:bodyPr/>
        <a:lstStyle/>
        <a:p>
          <a:endParaRPr lang="en-US"/>
        </a:p>
      </dgm:t>
    </dgm:pt>
    <dgm:pt modelId="{744FD431-4F0F-4DF1-AB3C-DCBE4C67E1DD}" type="pres">
      <dgm:prSet presAssocID="{0C7A04E5-0E56-4DB2-998E-1FB8ADA0A436}" presName="Name25" presStyleLbl="parChTrans1D4" presStyleIdx="7" presStyleCnt="8"/>
      <dgm:spPr/>
      <dgm:t>
        <a:bodyPr/>
        <a:lstStyle/>
        <a:p>
          <a:endParaRPr lang="en-US"/>
        </a:p>
      </dgm:t>
    </dgm:pt>
    <dgm:pt modelId="{D1FEAE53-7100-4107-B1C1-FC94CD341F33}" type="pres">
      <dgm:prSet presAssocID="{0C7A04E5-0E56-4DB2-998E-1FB8ADA0A436}" presName="connTx" presStyleLbl="parChTrans1D4" presStyleIdx="7" presStyleCnt="8"/>
      <dgm:spPr/>
      <dgm:t>
        <a:bodyPr/>
        <a:lstStyle/>
        <a:p>
          <a:endParaRPr lang="en-US"/>
        </a:p>
      </dgm:t>
    </dgm:pt>
    <dgm:pt modelId="{CA9B7274-1AE3-4737-BA33-2A342C7F4B42}" type="pres">
      <dgm:prSet presAssocID="{A3F08FCE-8159-432B-9CFB-78C3B64A0F8D}" presName="Name30" presStyleCnt="0"/>
      <dgm:spPr/>
      <dgm:t>
        <a:bodyPr/>
        <a:lstStyle/>
        <a:p>
          <a:endParaRPr lang="en-US"/>
        </a:p>
      </dgm:t>
    </dgm:pt>
    <dgm:pt modelId="{07CE753E-4E4A-402D-9DF9-5A5584D5FF05}" type="pres">
      <dgm:prSet presAssocID="{A3F08FCE-8159-432B-9CFB-78C3B64A0F8D}" presName="level2Shape" presStyleLbl="node4" presStyleIdx="7" presStyleCnt="8"/>
      <dgm:spPr/>
      <dgm:t>
        <a:bodyPr/>
        <a:lstStyle/>
        <a:p>
          <a:endParaRPr lang="en-US"/>
        </a:p>
      </dgm:t>
    </dgm:pt>
    <dgm:pt modelId="{9857DD44-2A93-4105-A5AB-22F40AE7A484}" type="pres">
      <dgm:prSet presAssocID="{A3F08FCE-8159-432B-9CFB-78C3B64A0F8D}" presName="hierChild3" presStyleCnt="0"/>
      <dgm:spPr/>
      <dgm:t>
        <a:bodyPr/>
        <a:lstStyle/>
        <a:p>
          <a:endParaRPr lang="en-US"/>
        </a:p>
      </dgm:t>
    </dgm:pt>
    <dgm:pt modelId="{6E3C1329-AF88-4782-A5A1-E4BD801324F1}" type="pres">
      <dgm:prSet presAssocID="{F0CDD45E-EE47-48D0-9CD0-7A9E40803928}" presName="bgShapesFlow" presStyleCnt="0"/>
      <dgm:spPr/>
      <dgm:t>
        <a:bodyPr/>
        <a:lstStyle/>
        <a:p>
          <a:endParaRPr lang="en-US"/>
        </a:p>
      </dgm:t>
    </dgm:pt>
  </dgm:ptLst>
  <dgm:cxnLst>
    <dgm:cxn modelId="{2A262FF1-D2FD-40D9-8436-64C9D9DFE5E9}" type="presOf" srcId="{3C6D7D50-CF00-4F26-BA15-9F4732B14FD7}" destId="{0F789A30-F990-4089-9CD4-A6D555B1B3FF}" srcOrd="0" destOrd="0" presId="urn:microsoft.com/office/officeart/2005/8/layout/hierarchy5"/>
    <dgm:cxn modelId="{DE3FBBBA-C010-436E-B20D-C9FBD4EAE360}" type="presOf" srcId="{A3F08FCE-8159-432B-9CFB-78C3B64A0F8D}" destId="{07CE753E-4E4A-402D-9DF9-5A5584D5FF05}" srcOrd="0" destOrd="0" presId="urn:microsoft.com/office/officeart/2005/8/layout/hierarchy5"/>
    <dgm:cxn modelId="{E50037DB-6BD9-4CA9-9447-F7AA72798502}" type="presOf" srcId="{0E313258-E648-477E-844C-EE7D7962FE8E}" destId="{42F3D39B-46FC-4680-8D40-127F5A788362}" srcOrd="0" destOrd="0" presId="urn:microsoft.com/office/officeart/2005/8/layout/hierarchy5"/>
    <dgm:cxn modelId="{3547301D-40D1-428A-A049-89A1140E1487}" srcId="{F0CDD45E-EE47-48D0-9CD0-7A9E40803928}" destId="{068FFAB2-FC71-4BFA-9B32-3A7D39EF3B18}" srcOrd="0" destOrd="0" parTransId="{76466C66-C017-4FBE-87EC-FB6E3BB7E768}" sibTransId="{3F57C33C-7CD3-4CAB-B22E-97B26593FB9D}"/>
    <dgm:cxn modelId="{0CF7FF3F-2BBB-4DB6-A8B3-1212FCE39BE0}" type="presOf" srcId="{FE677C01-D9E4-4E73-966B-BC0A4E3BF702}" destId="{DB5DFBFC-0380-4253-8692-ECAAA1737025}" srcOrd="0" destOrd="0" presId="urn:microsoft.com/office/officeart/2005/8/layout/hierarchy5"/>
    <dgm:cxn modelId="{01C25CCE-E35B-4AF4-BBCE-BB7F6018EF3D}" type="presOf" srcId="{6B560ADE-5C5A-4E6C-A85D-D7257C9314E5}" destId="{30FA819A-FC0E-4E5E-BF5A-000456B853D0}" srcOrd="0" destOrd="0" presId="urn:microsoft.com/office/officeart/2005/8/layout/hierarchy5"/>
    <dgm:cxn modelId="{4C69B09C-E415-460D-9A20-5B51BA4AC3A5}" type="presOf" srcId="{7BF34322-E64F-47C4-95E6-29A621876311}" destId="{F6B06CA5-42C8-4EBB-BC98-F50D689828AF}" srcOrd="0" destOrd="0" presId="urn:microsoft.com/office/officeart/2005/8/layout/hierarchy5"/>
    <dgm:cxn modelId="{C442CBC1-B617-4F58-AA13-FF3017137245}" type="presOf" srcId="{7B70BFDF-4B09-4588-9C3A-37074C081382}" destId="{85EF8228-B678-424D-ADD0-0570F1571124}" srcOrd="0" destOrd="0" presId="urn:microsoft.com/office/officeart/2005/8/layout/hierarchy5"/>
    <dgm:cxn modelId="{1A7FC234-F9DB-4862-9424-A47BA0F1BFFF}" srcId="{6D432736-059C-4576-B547-F6AD2AB11FFB}" destId="{7B70BFDF-4B09-4588-9C3A-37074C081382}" srcOrd="0" destOrd="0" parTransId="{55691313-DB80-44AF-AACF-9C622F29EFC2}" sibTransId="{075EA7B9-30E2-4F73-AE41-4C4420FE67B8}"/>
    <dgm:cxn modelId="{DF225497-2E51-4952-B506-30606CAEDF0E}" srcId="{6B560ADE-5C5A-4E6C-A85D-D7257C9314E5}" destId="{3C6D7D50-CF00-4F26-BA15-9F4732B14FD7}" srcOrd="1" destOrd="0" parTransId="{CD167548-1AC8-41FB-B26F-C2979C6F4A89}" sibTransId="{241406C7-0A87-4D04-A3D1-C1EC4552CB99}"/>
    <dgm:cxn modelId="{B742C5B6-F3D7-4C03-8446-C121D16E06B5}" type="presOf" srcId="{085257F0-D7BE-4909-842A-6AD947A82FB4}" destId="{73DAA1C5-5E6D-4C8D-9D69-5239BEEDB154}" srcOrd="0" destOrd="0" presId="urn:microsoft.com/office/officeart/2005/8/layout/hierarchy5"/>
    <dgm:cxn modelId="{5B443A95-5429-4529-8F04-F041CB900E98}" type="presOf" srcId="{6D432736-059C-4576-B547-F6AD2AB11FFB}" destId="{00021E90-B0F6-4518-B95F-A869D79EEFF9}" srcOrd="0" destOrd="0" presId="urn:microsoft.com/office/officeart/2005/8/layout/hierarchy5"/>
    <dgm:cxn modelId="{9EB67B1D-F943-492A-8134-8CB69C474A22}" srcId="{068FFAB2-FC71-4BFA-9B32-3A7D39EF3B18}" destId="{B032A520-4513-47CD-B298-97C23314F6F2}" srcOrd="1" destOrd="0" parTransId="{362B8CD0-E92E-4011-BACA-2A9233A465C3}" sibTransId="{F2BE08C9-B39B-4BCA-99BC-CBA70C66F476}"/>
    <dgm:cxn modelId="{FB12FBCC-4439-4075-86F8-DDB3B46102EA}" type="presOf" srcId="{085257F0-D7BE-4909-842A-6AD947A82FB4}" destId="{85E27555-163E-4BAC-B063-77A94992DD1E}" srcOrd="1" destOrd="0" presId="urn:microsoft.com/office/officeart/2005/8/layout/hierarchy5"/>
    <dgm:cxn modelId="{9A114B8E-B25C-48E4-B2F3-FE7B1DA601A2}" type="presOf" srcId="{C550B5A0-A3BA-48FB-9EF8-3B12FD71D289}" destId="{97029E98-A43F-4E07-96A7-49814ECC930E}" srcOrd="1" destOrd="0" presId="urn:microsoft.com/office/officeart/2005/8/layout/hierarchy5"/>
    <dgm:cxn modelId="{CB2F182F-0008-4D03-A5AF-A5CA5CED1E46}" type="presOf" srcId="{0E313258-E648-477E-844C-EE7D7962FE8E}" destId="{D1551784-C477-4887-8425-EBB22A791403}" srcOrd="1" destOrd="0" presId="urn:microsoft.com/office/officeart/2005/8/layout/hierarchy5"/>
    <dgm:cxn modelId="{E9E47DB5-7D53-40D2-8E51-593225C1709B}" type="presOf" srcId="{8185C319-F91E-4052-94BC-B2D3D30C80C5}" destId="{3FFA3B83-DB66-4DC8-B0DE-0BB9EC1ABE85}" srcOrd="1" destOrd="0" presId="urn:microsoft.com/office/officeart/2005/8/layout/hierarchy5"/>
    <dgm:cxn modelId="{76EF07F4-5FE4-4466-9DB2-8AC608022E81}" type="presOf" srcId="{0C7A04E5-0E56-4DB2-998E-1FB8ADA0A436}" destId="{744FD431-4F0F-4DF1-AB3C-DCBE4C67E1DD}" srcOrd="0" destOrd="0" presId="urn:microsoft.com/office/officeart/2005/8/layout/hierarchy5"/>
    <dgm:cxn modelId="{3332787D-715F-486A-9096-8EFCD91E5567}" srcId="{C91F9D12-9716-4147-B81D-8FFF047993F2}" destId="{7C0F5A0E-EBAC-470E-97AF-2133F0ECE66A}" srcOrd="0" destOrd="0" parTransId="{C550B5A0-A3BA-48FB-9EF8-3B12FD71D289}" sibTransId="{054644F1-FE83-405F-81EB-B064E4B7BC63}"/>
    <dgm:cxn modelId="{C7009248-A58B-4CAD-ACC7-B86B5B8141DD}" type="presOf" srcId="{CD167548-1AC8-41FB-B26F-C2979C6F4A89}" destId="{74563796-2169-4D8A-9A94-C8E97C75EE5A}" srcOrd="1" destOrd="0" presId="urn:microsoft.com/office/officeart/2005/8/layout/hierarchy5"/>
    <dgm:cxn modelId="{83A00530-A436-44F1-85B7-890927004833}" type="presOf" srcId="{C91F9D12-9716-4147-B81D-8FFF047993F2}" destId="{49B99DF8-3DD2-47B7-8679-3EE798B77AA6}" srcOrd="0" destOrd="0" presId="urn:microsoft.com/office/officeart/2005/8/layout/hierarchy5"/>
    <dgm:cxn modelId="{4C8B3191-D387-4EC2-894B-1C2A6F89491B}" type="presOf" srcId="{ADD54F61-8EA1-4A38-A43B-87A341403964}" destId="{4F2E870C-7881-4228-88EC-832C6A737D02}" srcOrd="1" destOrd="0" presId="urn:microsoft.com/office/officeart/2005/8/layout/hierarchy5"/>
    <dgm:cxn modelId="{E55646EA-FE1A-4AE8-B9AB-EB1AE34F4530}" type="presOf" srcId="{C550B5A0-A3BA-48FB-9EF8-3B12FD71D289}" destId="{D56DFC30-A988-4800-8887-9BFD681E6AC4}" srcOrd="0" destOrd="0" presId="urn:microsoft.com/office/officeart/2005/8/layout/hierarchy5"/>
    <dgm:cxn modelId="{37687684-DCE4-4899-BD61-69C8C01EE2E8}" type="presOf" srcId="{AC4AB6F1-EBBB-4054-8B76-F0B27C9997A1}" destId="{124915D3-79AF-4CF3-9021-44CC698AB8DB}" srcOrd="0" destOrd="0" presId="urn:microsoft.com/office/officeart/2005/8/layout/hierarchy5"/>
    <dgm:cxn modelId="{BE015945-7470-49AC-B931-84F03E0CA360}" type="presOf" srcId="{55691313-DB80-44AF-AACF-9C622F29EFC2}" destId="{062CA80E-B047-4E0E-A898-0F8662A4B988}" srcOrd="0" destOrd="0" presId="urn:microsoft.com/office/officeart/2005/8/layout/hierarchy5"/>
    <dgm:cxn modelId="{B161F63C-8079-4B55-8EED-3D71F38B54C3}" type="presOf" srcId="{1C4DCF01-1841-44B4-8F2A-836E05AC33A4}" destId="{40609033-9502-4D15-AA57-05446325AF83}" srcOrd="0" destOrd="0" presId="urn:microsoft.com/office/officeart/2005/8/layout/hierarchy5"/>
    <dgm:cxn modelId="{92978CDC-17A2-4F40-971F-2F0BBD8DF9C5}" type="presOf" srcId="{F0CDD45E-EE47-48D0-9CD0-7A9E40803928}" destId="{BF22F581-7AF3-4599-9C3D-C004E708354F}" srcOrd="0" destOrd="0" presId="urn:microsoft.com/office/officeart/2005/8/layout/hierarchy5"/>
    <dgm:cxn modelId="{53FC486C-34CC-4A09-BDFF-6EB7FE0CD3ED}" type="presOf" srcId="{FE677C01-D9E4-4E73-966B-BC0A4E3BF702}" destId="{DB9DC739-C99D-4BB5-96D8-B075A2DDA527}" srcOrd="1" destOrd="0" presId="urn:microsoft.com/office/officeart/2005/8/layout/hierarchy5"/>
    <dgm:cxn modelId="{EFFA723B-502B-4A9E-ABB3-7EA6D0DE0880}" srcId="{B032A520-4513-47CD-B298-97C23314F6F2}" destId="{84E28953-B40E-45A9-BEB8-CCC9910F89FC}" srcOrd="0" destOrd="0" parTransId="{6E2D9A44-3617-4DC6-94C1-31FC3BCB8766}" sibTransId="{B64C190B-E44D-4DB4-ABA5-37E78693F1F5}"/>
    <dgm:cxn modelId="{0040413D-D2CD-4B6E-A0E5-5D1B567A03E4}" type="presOf" srcId="{84E28953-B40E-45A9-BEB8-CCC9910F89FC}" destId="{8D0E4DF1-A0C9-42DF-A3E3-78A82524A37F}" srcOrd="0" destOrd="0" presId="urn:microsoft.com/office/officeart/2005/8/layout/hierarchy5"/>
    <dgm:cxn modelId="{DA186195-E945-483D-B527-08A941CCA635}" srcId="{C91F9D12-9716-4147-B81D-8FFF047993F2}" destId="{A3F08FCE-8159-432B-9CFB-78C3B64A0F8D}" srcOrd="1" destOrd="0" parTransId="{0C7A04E5-0E56-4DB2-998E-1FB8ADA0A436}" sibTransId="{4E1BFC90-570D-42F0-8EF9-68457A40A0AA}"/>
    <dgm:cxn modelId="{506644F9-FC4F-452C-9784-99D3647D4779}" type="presOf" srcId="{B032A520-4513-47CD-B298-97C23314F6F2}" destId="{C4782B93-756E-4A7D-806B-0D0E51CC0C97}" srcOrd="0" destOrd="0" presId="urn:microsoft.com/office/officeart/2005/8/layout/hierarchy5"/>
    <dgm:cxn modelId="{E1D1B927-2DAB-4921-B1FE-B23EFE0C0BD6}" srcId="{6B560ADE-5C5A-4E6C-A85D-D7257C9314E5}" destId="{28C9CB5A-FC04-4A54-8C4F-5C1D26E6A6DE}" srcOrd="0" destOrd="0" parTransId="{8185C319-F91E-4052-94BC-B2D3D30C80C5}" sibTransId="{40B7CC3E-CE10-4D5E-B1AB-FB5521D76D53}"/>
    <dgm:cxn modelId="{E6C00198-3951-446B-AD66-268889B42D3D}" type="presOf" srcId="{C6E3DE91-BC3E-4845-BDFF-C79394E0089B}" destId="{B82E5C17-F3DF-499D-B753-6F78B45B990D}" srcOrd="0" destOrd="0" presId="urn:microsoft.com/office/officeart/2005/8/layout/hierarchy5"/>
    <dgm:cxn modelId="{4F1768A9-2759-49A7-A5A3-F0FA608CFA56}" srcId="{068FFAB2-FC71-4BFA-9B32-3A7D39EF3B18}" destId="{AC4AB6F1-EBBB-4054-8B76-F0B27C9997A1}" srcOrd="0" destOrd="0" parTransId="{ADD54F61-8EA1-4A38-A43B-87A341403964}" sibTransId="{A1751E9D-E5A9-4501-811F-8997B172823F}"/>
    <dgm:cxn modelId="{FDEA9CFE-27A1-4BDF-B153-1623977ECE52}" type="presOf" srcId="{507440C1-0C28-44A2-8734-D91F403D3D13}" destId="{448D6AA0-A376-4641-832F-6805D2AEC194}" srcOrd="0" destOrd="0" presId="urn:microsoft.com/office/officeart/2005/8/layout/hierarchy5"/>
    <dgm:cxn modelId="{120A115E-A6ED-4804-AAF9-7329F366CBB2}" type="presOf" srcId="{6E2D9A44-3617-4DC6-94C1-31FC3BCB8766}" destId="{7E1A0623-994F-4438-913D-04CFF98BB11A}" srcOrd="1" destOrd="0" presId="urn:microsoft.com/office/officeart/2005/8/layout/hierarchy5"/>
    <dgm:cxn modelId="{BE303545-DB9B-4842-B526-D129C7EA9AE5}" srcId="{B032A520-4513-47CD-B298-97C23314F6F2}" destId="{C91F9D12-9716-4147-B81D-8FFF047993F2}" srcOrd="1" destOrd="0" parTransId="{085257F0-D7BE-4909-842A-6AD947A82FB4}" sibTransId="{A15795A9-A823-4D80-900B-3D78016C048F}"/>
    <dgm:cxn modelId="{ACA9721E-BC8C-4E82-9EA2-01BE8CC23505}" type="presOf" srcId="{ADD54F61-8EA1-4A38-A43B-87A341403964}" destId="{7B9565EA-2AFF-4EFA-B379-E4EAE0C45365}" srcOrd="0" destOrd="0" presId="urn:microsoft.com/office/officeart/2005/8/layout/hierarchy5"/>
    <dgm:cxn modelId="{DC06BD9F-D481-4DC6-92A6-0672E9565878}" type="presOf" srcId="{362B8CD0-E92E-4011-BACA-2A9233A465C3}" destId="{64BB7143-AE0A-4757-9935-CC5D45DDC3F8}" srcOrd="0" destOrd="0" presId="urn:microsoft.com/office/officeart/2005/8/layout/hierarchy5"/>
    <dgm:cxn modelId="{7080F6DD-B100-47A8-8010-1511683C97AD}" type="presOf" srcId="{516C03F8-8927-4596-A195-DD75A66E91AF}" destId="{1E19EC54-DB40-4CC9-950C-00051B13248B}" srcOrd="0" destOrd="0" presId="urn:microsoft.com/office/officeart/2005/8/layout/hierarchy5"/>
    <dgm:cxn modelId="{39D91190-BAC8-470A-B3CB-34163172C4F0}" type="presOf" srcId="{0C7A04E5-0E56-4DB2-998E-1FB8ADA0A436}" destId="{D1FEAE53-7100-4107-B1C1-FC94CD341F33}" srcOrd="1" destOrd="0" presId="urn:microsoft.com/office/officeart/2005/8/layout/hierarchy5"/>
    <dgm:cxn modelId="{5B6E6C81-E80E-48F4-81CD-6F09E74B65F9}" srcId="{84E28953-B40E-45A9-BEB8-CCC9910F89FC}" destId="{C6E3DE91-BC3E-4845-BDFF-C79394E0089B}" srcOrd="0" destOrd="0" parTransId="{1C4DCF01-1841-44B4-8F2A-836E05AC33A4}" sibTransId="{5DF0B14D-EB4C-48D6-BC63-C09E3FD86464}"/>
    <dgm:cxn modelId="{798296FA-2E14-46C1-9965-62DC270EA869}" srcId="{AC4AB6F1-EBBB-4054-8B76-F0B27C9997A1}" destId="{6D432736-059C-4576-B547-F6AD2AB11FFB}" srcOrd="1" destOrd="0" parTransId="{0E313258-E648-477E-844C-EE7D7962FE8E}" sibTransId="{75622245-F428-498D-8458-DAC555B1E7AD}"/>
    <dgm:cxn modelId="{1BF272BD-7B9C-431D-BD7F-3985568515AB}" type="presOf" srcId="{55691313-DB80-44AF-AACF-9C622F29EFC2}" destId="{42688506-77AC-4E22-AE79-19FC97638B4A}" srcOrd="1" destOrd="0" presId="urn:microsoft.com/office/officeart/2005/8/layout/hierarchy5"/>
    <dgm:cxn modelId="{A68487AA-832D-40DF-8CE8-DD2761E3F5CA}" type="presOf" srcId="{1C4DCF01-1841-44B4-8F2A-836E05AC33A4}" destId="{DFB96C30-9C6D-422B-A8E0-5866BC7E6311}" srcOrd="1" destOrd="0" presId="urn:microsoft.com/office/officeart/2005/8/layout/hierarchy5"/>
    <dgm:cxn modelId="{C27B3D62-4AA7-4C12-880C-D956AD3A19D9}" type="presOf" srcId="{6E2D9A44-3617-4DC6-94C1-31FC3BCB8766}" destId="{5BC9BD5F-88D2-4B7B-A83C-E6078370BB8A}" srcOrd="0" destOrd="0" presId="urn:microsoft.com/office/officeart/2005/8/layout/hierarchy5"/>
    <dgm:cxn modelId="{18728AD0-F230-4CB8-9C32-52FDACCD9253}" type="presOf" srcId="{7C0F5A0E-EBAC-470E-97AF-2133F0ECE66A}" destId="{4D3B2E1C-4586-4DCC-BDFD-A05C8D26A079}" srcOrd="0" destOrd="0" presId="urn:microsoft.com/office/officeart/2005/8/layout/hierarchy5"/>
    <dgm:cxn modelId="{85668D6F-1B94-477A-99FA-15EB7C84E5CF}" type="presOf" srcId="{8185C319-F91E-4052-94BC-B2D3D30C80C5}" destId="{30BD065F-8E05-436B-8509-8C5D82C7493C}" srcOrd="0" destOrd="0" presId="urn:microsoft.com/office/officeart/2005/8/layout/hierarchy5"/>
    <dgm:cxn modelId="{9CCD07B9-2DA9-4403-80EE-2089B17B38C7}" type="presOf" srcId="{28C9CB5A-FC04-4A54-8C4F-5C1D26E6A6DE}" destId="{D9E3DCE9-96E7-42B7-BB41-D4C91B19DA10}" srcOrd="0" destOrd="0" presId="urn:microsoft.com/office/officeart/2005/8/layout/hierarchy5"/>
    <dgm:cxn modelId="{662E26D2-3A4B-4547-8647-F81CE050A3B4}" type="presOf" srcId="{362B8CD0-E92E-4011-BACA-2A9233A465C3}" destId="{5E3BE7E8-7052-4187-9063-A11686ECBFB9}" srcOrd="1" destOrd="0" presId="urn:microsoft.com/office/officeart/2005/8/layout/hierarchy5"/>
    <dgm:cxn modelId="{47FC506E-D013-4A78-8E74-D1641A233C45}" type="presOf" srcId="{AFECB66A-1B1E-4B74-BA4B-67D61779A2BB}" destId="{B7D6230E-CE3B-45BA-854D-710415557BE3}" srcOrd="0" destOrd="0" presId="urn:microsoft.com/office/officeart/2005/8/layout/hierarchy5"/>
    <dgm:cxn modelId="{015A3D17-8949-4A82-AFEF-6C58DAA4A487}" type="presOf" srcId="{AFECB66A-1B1E-4B74-BA4B-67D61779A2BB}" destId="{7B0A258E-4469-46AF-B312-9EDBD809B661}" srcOrd="1" destOrd="0" presId="urn:microsoft.com/office/officeart/2005/8/layout/hierarchy5"/>
    <dgm:cxn modelId="{30B9B61B-234D-43B5-8560-8D61BE79299E}" srcId="{6D432736-059C-4576-B547-F6AD2AB11FFB}" destId="{7BF34322-E64F-47C4-95E6-29A621876311}" srcOrd="1" destOrd="0" parTransId="{FE677C01-D9E4-4E73-966B-BC0A4E3BF702}" sibTransId="{D19ACEF6-8C79-4860-A853-D44DA46C33D9}"/>
    <dgm:cxn modelId="{1480E858-A2B5-471E-BEBE-AE066CB5711A}" type="presOf" srcId="{516C03F8-8927-4596-A195-DD75A66E91AF}" destId="{05344F7E-818F-493C-9F95-2CDEBEBE8E48}" srcOrd="1" destOrd="0" presId="urn:microsoft.com/office/officeart/2005/8/layout/hierarchy5"/>
    <dgm:cxn modelId="{173B151E-62E5-4E14-AF14-78605D8D1978}" srcId="{AC4AB6F1-EBBB-4054-8B76-F0B27C9997A1}" destId="{6B560ADE-5C5A-4E6C-A85D-D7257C9314E5}" srcOrd="0" destOrd="0" parTransId="{AFECB66A-1B1E-4B74-BA4B-67D61779A2BB}" sibTransId="{18F013A4-8D67-4F0B-8D77-3637222DDB1F}"/>
    <dgm:cxn modelId="{4143F03B-ADC4-47AE-A5D9-414FF906FC6E}" srcId="{84E28953-B40E-45A9-BEB8-CCC9910F89FC}" destId="{507440C1-0C28-44A2-8734-D91F403D3D13}" srcOrd="1" destOrd="0" parTransId="{516C03F8-8927-4596-A195-DD75A66E91AF}" sibTransId="{5C3741CD-FF88-4825-BAE8-3AD555DC97D4}"/>
    <dgm:cxn modelId="{A92FA0D3-2B1B-42A3-93BC-43DD2321DF5A}" type="presOf" srcId="{CD167548-1AC8-41FB-B26F-C2979C6F4A89}" destId="{0024D02B-5AF3-4FEC-AA84-70FB263C984D}" srcOrd="0" destOrd="0" presId="urn:microsoft.com/office/officeart/2005/8/layout/hierarchy5"/>
    <dgm:cxn modelId="{740A5319-E26E-4C9F-B3E3-5FC836432406}" type="presOf" srcId="{068FFAB2-FC71-4BFA-9B32-3A7D39EF3B18}" destId="{E97A092B-E052-4BF1-AD49-AB1476AD227E}" srcOrd="0" destOrd="0" presId="urn:microsoft.com/office/officeart/2005/8/layout/hierarchy5"/>
    <dgm:cxn modelId="{88A11BAA-04D4-47C8-803E-C616CD5EA085}" type="presParOf" srcId="{BF22F581-7AF3-4599-9C3D-C004E708354F}" destId="{CE067D85-BB41-4A0D-9937-2E94C83539B3}" srcOrd="0" destOrd="0" presId="urn:microsoft.com/office/officeart/2005/8/layout/hierarchy5"/>
    <dgm:cxn modelId="{54900D67-1F18-4D1D-B356-14E0A8A93B28}" type="presParOf" srcId="{CE067D85-BB41-4A0D-9937-2E94C83539B3}" destId="{E22E27A5-26DF-44BA-89A1-E31AB6AEA30D}" srcOrd="0" destOrd="0" presId="urn:microsoft.com/office/officeart/2005/8/layout/hierarchy5"/>
    <dgm:cxn modelId="{72EED39A-D7F3-428F-8417-A23E6056A570}" type="presParOf" srcId="{E22E27A5-26DF-44BA-89A1-E31AB6AEA30D}" destId="{FF6CAF88-A5D3-4D33-9202-70C7B1A2F5B3}" srcOrd="0" destOrd="0" presId="urn:microsoft.com/office/officeart/2005/8/layout/hierarchy5"/>
    <dgm:cxn modelId="{360A0A90-BF57-45E6-BF4C-A529FEDE8004}" type="presParOf" srcId="{FF6CAF88-A5D3-4D33-9202-70C7B1A2F5B3}" destId="{E97A092B-E052-4BF1-AD49-AB1476AD227E}" srcOrd="0" destOrd="0" presId="urn:microsoft.com/office/officeart/2005/8/layout/hierarchy5"/>
    <dgm:cxn modelId="{865E14AD-4D14-45E8-BC80-77FCD49369FC}" type="presParOf" srcId="{FF6CAF88-A5D3-4D33-9202-70C7B1A2F5B3}" destId="{65B9F6C5-6D42-4754-8104-AED5B8A75FF0}" srcOrd="1" destOrd="0" presId="urn:microsoft.com/office/officeart/2005/8/layout/hierarchy5"/>
    <dgm:cxn modelId="{87BA6485-0344-46DD-8E7A-958E5F8C4037}" type="presParOf" srcId="{65B9F6C5-6D42-4754-8104-AED5B8A75FF0}" destId="{7B9565EA-2AFF-4EFA-B379-E4EAE0C45365}" srcOrd="0" destOrd="0" presId="urn:microsoft.com/office/officeart/2005/8/layout/hierarchy5"/>
    <dgm:cxn modelId="{5A170BC9-EE66-4D58-8535-4EB62A7E495E}" type="presParOf" srcId="{7B9565EA-2AFF-4EFA-B379-E4EAE0C45365}" destId="{4F2E870C-7881-4228-88EC-832C6A737D02}" srcOrd="0" destOrd="0" presId="urn:microsoft.com/office/officeart/2005/8/layout/hierarchy5"/>
    <dgm:cxn modelId="{0701BD4F-4594-4B56-8DC8-127574272A50}" type="presParOf" srcId="{65B9F6C5-6D42-4754-8104-AED5B8A75FF0}" destId="{FD1AA6A6-3337-43C6-A3A1-F4A743DBF9BC}" srcOrd="1" destOrd="0" presId="urn:microsoft.com/office/officeart/2005/8/layout/hierarchy5"/>
    <dgm:cxn modelId="{E185028C-6406-4442-88AA-9305EC399329}" type="presParOf" srcId="{FD1AA6A6-3337-43C6-A3A1-F4A743DBF9BC}" destId="{124915D3-79AF-4CF3-9021-44CC698AB8DB}" srcOrd="0" destOrd="0" presId="urn:microsoft.com/office/officeart/2005/8/layout/hierarchy5"/>
    <dgm:cxn modelId="{6426770E-9AE9-4D86-8233-F09BA0787E0E}" type="presParOf" srcId="{FD1AA6A6-3337-43C6-A3A1-F4A743DBF9BC}" destId="{A475EDD6-3BA1-491B-B5A8-6311BE92C7F8}" srcOrd="1" destOrd="0" presId="urn:microsoft.com/office/officeart/2005/8/layout/hierarchy5"/>
    <dgm:cxn modelId="{AAB24AD6-7F1E-404A-856C-4A85B90B1ECA}" type="presParOf" srcId="{A475EDD6-3BA1-491B-B5A8-6311BE92C7F8}" destId="{B7D6230E-CE3B-45BA-854D-710415557BE3}" srcOrd="0" destOrd="0" presId="urn:microsoft.com/office/officeart/2005/8/layout/hierarchy5"/>
    <dgm:cxn modelId="{A844F6BC-9C32-4F9B-867E-90DCBF12E7AC}" type="presParOf" srcId="{B7D6230E-CE3B-45BA-854D-710415557BE3}" destId="{7B0A258E-4469-46AF-B312-9EDBD809B661}" srcOrd="0" destOrd="0" presId="urn:microsoft.com/office/officeart/2005/8/layout/hierarchy5"/>
    <dgm:cxn modelId="{C4301170-B82A-4573-8064-EBDD897D1369}" type="presParOf" srcId="{A475EDD6-3BA1-491B-B5A8-6311BE92C7F8}" destId="{A5E6A4D9-14E8-4C47-A36E-980D502A14A0}" srcOrd="1" destOrd="0" presId="urn:microsoft.com/office/officeart/2005/8/layout/hierarchy5"/>
    <dgm:cxn modelId="{E30787F0-13D4-4433-8F1F-473DD8207D8F}" type="presParOf" srcId="{A5E6A4D9-14E8-4C47-A36E-980D502A14A0}" destId="{30FA819A-FC0E-4E5E-BF5A-000456B853D0}" srcOrd="0" destOrd="0" presId="urn:microsoft.com/office/officeart/2005/8/layout/hierarchy5"/>
    <dgm:cxn modelId="{D9F76C3D-E9D8-416B-89C2-F6CAC3619B69}" type="presParOf" srcId="{A5E6A4D9-14E8-4C47-A36E-980D502A14A0}" destId="{7C0C611F-227C-4BC8-96F5-8EAED4BD9071}" srcOrd="1" destOrd="0" presId="urn:microsoft.com/office/officeart/2005/8/layout/hierarchy5"/>
    <dgm:cxn modelId="{3F9E9717-E981-4E4F-9C2E-88D40EE108E8}" type="presParOf" srcId="{7C0C611F-227C-4BC8-96F5-8EAED4BD9071}" destId="{30BD065F-8E05-436B-8509-8C5D82C7493C}" srcOrd="0" destOrd="0" presId="urn:microsoft.com/office/officeart/2005/8/layout/hierarchy5"/>
    <dgm:cxn modelId="{DA1A39D8-7715-4CBF-B185-50F6E1B13572}" type="presParOf" srcId="{30BD065F-8E05-436B-8509-8C5D82C7493C}" destId="{3FFA3B83-DB66-4DC8-B0DE-0BB9EC1ABE85}" srcOrd="0" destOrd="0" presId="urn:microsoft.com/office/officeart/2005/8/layout/hierarchy5"/>
    <dgm:cxn modelId="{918F2222-A1E9-4F3C-A2E9-BE505326F898}" type="presParOf" srcId="{7C0C611F-227C-4BC8-96F5-8EAED4BD9071}" destId="{2A200243-71E5-4F73-BB3E-21184D0CAE19}" srcOrd="1" destOrd="0" presId="urn:microsoft.com/office/officeart/2005/8/layout/hierarchy5"/>
    <dgm:cxn modelId="{52D7934E-4E1E-459B-A386-107589AFDE97}" type="presParOf" srcId="{2A200243-71E5-4F73-BB3E-21184D0CAE19}" destId="{D9E3DCE9-96E7-42B7-BB41-D4C91B19DA10}" srcOrd="0" destOrd="0" presId="urn:microsoft.com/office/officeart/2005/8/layout/hierarchy5"/>
    <dgm:cxn modelId="{D09DF6DB-644F-4867-B208-2C5100AAF325}" type="presParOf" srcId="{2A200243-71E5-4F73-BB3E-21184D0CAE19}" destId="{75B00938-A899-46F8-8376-9C0395390BDA}" srcOrd="1" destOrd="0" presId="urn:microsoft.com/office/officeart/2005/8/layout/hierarchy5"/>
    <dgm:cxn modelId="{11FDCBFA-89B0-4802-9370-30491E2178D1}" type="presParOf" srcId="{7C0C611F-227C-4BC8-96F5-8EAED4BD9071}" destId="{0024D02B-5AF3-4FEC-AA84-70FB263C984D}" srcOrd="2" destOrd="0" presId="urn:microsoft.com/office/officeart/2005/8/layout/hierarchy5"/>
    <dgm:cxn modelId="{9F84EEB8-F17E-4F98-8368-97F5D19A5C72}" type="presParOf" srcId="{0024D02B-5AF3-4FEC-AA84-70FB263C984D}" destId="{74563796-2169-4D8A-9A94-C8E97C75EE5A}" srcOrd="0" destOrd="0" presId="urn:microsoft.com/office/officeart/2005/8/layout/hierarchy5"/>
    <dgm:cxn modelId="{FB586E52-3E03-4BFC-ADFE-FFA7493BB932}" type="presParOf" srcId="{7C0C611F-227C-4BC8-96F5-8EAED4BD9071}" destId="{3A367C19-3D25-48F9-B096-AC25151C5EB3}" srcOrd="3" destOrd="0" presId="urn:microsoft.com/office/officeart/2005/8/layout/hierarchy5"/>
    <dgm:cxn modelId="{B70FA62B-E690-4200-ABDE-708DE2F40ECB}" type="presParOf" srcId="{3A367C19-3D25-48F9-B096-AC25151C5EB3}" destId="{0F789A30-F990-4089-9CD4-A6D555B1B3FF}" srcOrd="0" destOrd="0" presId="urn:microsoft.com/office/officeart/2005/8/layout/hierarchy5"/>
    <dgm:cxn modelId="{82B57E98-2BB7-4C94-9AC6-BC57FFE34E98}" type="presParOf" srcId="{3A367C19-3D25-48F9-B096-AC25151C5EB3}" destId="{254BB699-34B2-4D37-8A86-B278E92F0854}" srcOrd="1" destOrd="0" presId="urn:microsoft.com/office/officeart/2005/8/layout/hierarchy5"/>
    <dgm:cxn modelId="{D24D350D-DAA6-47D4-B085-E8A37AAF4DD9}" type="presParOf" srcId="{A475EDD6-3BA1-491B-B5A8-6311BE92C7F8}" destId="{42F3D39B-46FC-4680-8D40-127F5A788362}" srcOrd="2" destOrd="0" presId="urn:microsoft.com/office/officeart/2005/8/layout/hierarchy5"/>
    <dgm:cxn modelId="{E1293128-CBCD-46C1-837A-F9DE256B79C5}" type="presParOf" srcId="{42F3D39B-46FC-4680-8D40-127F5A788362}" destId="{D1551784-C477-4887-8425-EBB22A791403}" srcOrd="0" destOrd="0" presId="urn:microsoft.com/office/officeart/2005/8/layout/hierarchy5"/>
    <dgm:cxn modelId="{6A32858A-3EF5-43F0-AE37-E5A770C76A8A}" type="presParOf" srcId="{A475EDD6-3BA1-491B-B5A8-6311BE92C7F8}" destId="{08BB0B92-5B05-41C6-8BE9-E54602827BC0}" srcOrd="3" destOrd="0" presId="urn:microsoft.com/office/officeart/2005/8/layout/hierarchy5"/>
    <dgm:cxn modelId="{41A701A2-08E7-490A-89F0-3C8DD863378D}" type="presParOf" srcId="{08BB0B92-5B05-41C6-8BE9-E54602827BC0}" destId="{00021E90-B0F6-4518-B95F-A869D79EEFF9}" srcOrd="0" destOrd="0" presId="urn:microsoft.com/office/officeart/2005/8/layout/hierarchy5"/>
    <dgm:cxn modelId="{078170A4-CED5-4A36-9F2B-170A5EC6A91D}" type="presParOf" srcId="{08BB0B92-5B05-41C6-8BE9-E54602827BC0}" destId="{2D7CB25E-8F91-40AE-A4E5-3589A01BE185}" srcOrd="1" destOrd="0" presId="urn:microsoft.com/office/officeart/2005/8/layout/hierarchy5"/>
    <dgm:cxn modelId="{D94B24E5-68EF-4840-9DF5-7D0ADA5F3D1A}" type="presParOf" srcId="{2D7CB25E-8F91-40AE-A4E5-3589A01BE185}" destId="{062CA80E-B047-4E0E-A898-0F8662A4B988}" srcOrd="0" destOrd="0" presId="urn:microsoft.com/office/officeart/2005/8/layout/hierarchy5"/>
    <dgm:cxn modelId="{0475247F-BF0D-4E4D-81FF-B635EF966B9A}" type="presParOf" srcId="{062CA80E-B047-4E0E-A898-0F8662A4B988}" destId="{42688506-77AC-4E22-AE79-19FC97638B4A}" srcOrd="0" destOrd="0" presId="urn:microsoft.com/office/officeart/2005/8/layout/hierarchy5"/>
    <dgm:cxn modelId="{80152ABD-9571-4CD6-8634-E4910398024B}" type="presParOf" srcId="{2D7CB25E-8F91-40AE-A4E5-3589A01BE185}" destId="{3B22D2BB-937B-452F-82B4-2890D929B968}" srcOrd="1" destOrd="0" presId="urn:microsoft.com/office/officeart/2005/8/layout/hierarchy5"/>
    <dgm:cxn modelId="{A5F8DCDA-B96E-42C5-A0EA-6F50EFA94877}" type="presParOf" srcId="{3B22D2BB-937B-452F-82B4-2890D929B968}" destId="{85EF8228-B678-424D-ADD0-0570F1571124}" srcOrd="0" destOrd="0" presId="urn:microsoft.com/office/officeart/2005/8/layout/hierarchy5"/>
    <dgm:cxn modelId="{A4CFA02F-7ED1-45E7-8170-F2EE26BCFD13}" type="presParOf" srcId="{3B22D2BB-937B-452F-82B4-2890D929B968}" destId="{FD5E5904-0D32-41D5-8998-C15524666DCD}" srcOrd="1" destOrd="0" presId="urn:microsoft.com/office/officeart/2005/8/layout/hierarchy5"/>
    <dgm:cxn modelId="{843CAB69-FF87-4981-AE50-7C3789C5B661}" type="presParOf" srcId="{2D7CB25E-8F91-40AE-A4E5-3589A01BE185}" destId="{DB5DFBFC-0380-4253-8692-ECAAA1737025}" srcOrd="2" destOrd="0" presId="urn:microsoft.com/office/officeart/2005/8/layout/hierarchy5"/>
    <dgm:cxn modelId="{D32F8CA6-9FF9-4E33-8927-E2CCFA34D85D}" type="presParOf" srcId="{DB5DFBFC-0380-4253-8692-ECAAA1737025}" destId="{DB9DC739-C99D-4BB5-96D8-B075A2DDA527}" srcOrd="0" destOrd="0" presId="urn:microsoft.com/office/officeart/2005/8/layout/hierarchy5"/>
    <dgm:cxn modelId="{AA7ED7C9-51EA-48DA-9D1E-3F409CE18685}" type="presParOf" srcId="{2D7CB25E-8F91-40AE-A4E5-3589A01BE185}" destId="{D385805F-D4DF-40F7-B4CF-17D77A5AA083}" srcOrd="3" destOrd="0" presId="urn:microsoft.com/office/officeart/2005/8/layout/hierarchy5"/>
    <dgm:cxn modelId="{5AB9A27D-1D26-4DAE-AFD3-AB14A43AF088}" type="presParOf" srcId="{D385805F-D4DF-40F7-B4CF-17D77A5AA083}" destId="{F6B06CA5-42C8-4EBB-BC98-F50D689828AF}" srcOrd="0" destOrd="0" presId="urn:microsoft.com/office/officeart/2005/8/layout/hierarchy5"/>
    <dgm:cxn modelId="{770C200D-9441-4DC4-8B08-2575AF00C5FE}" type="presParOf" srcId="{D385805F-D4DF-40F7-B4CF-17D77A5AA083}" destId="{1B933A07-2E2F-4422-A6E1-84579E2E7F4C}" srcOrd="1" destOrd="0" presId="urn:microsoft.com/office/officeart/2005/8/layout/hierarchy5"/>
    <dgm:cxn modelId="{C0227358-8EC9-4987-9F91-CE3961272179}" type="presParOf" srcId="{65B9F6C5-6D42-4754-8104-AED5B8A75FF0}" destId="{64BB7143-AE0A-4757-9935-CC5D45DDC3F8}" srcOrd="2" destOrd="0" presId="urn:microsoft.com/office/officeart/2005/8/layout/hierarchy5"/>
    <dgm:cxn modelId="{5B046561-71B8-4EC7-9149-F44EE17EC71B}" type="presParOf" srcId="{64BB7143-AE0A-4757-9935-CC5D45DDC3F8}" destId="{5E3BE7E8-7052-4187-9063-A11686ECBFB9}" srcOrd="0" destOrd="0" presId="urn:microsoft.com/office/officeart/2005/8/layout/hierarchy5"/>
    <dgm:cxn modelId="{34E2D025-B968-4B70-82F7-A5F36CF50CE0}" type="presParOf" srcId="{65B9F6C5-6D42-4754-8104-AED5B8A75FF0}" destId="{FA33948D-3508-4BEF-9A67-DE861E6D1370}" srcOrd="3" destOrd="0" presId="urn:microsoft.com/office/officeart/2005/8/layout/hierarchy5"/>
    <dgm:cxn modelId="{0EA6428C-8EBE-432B-B67F-1B7248E28552}" type="presParOf" srcId="{FA33948D-3508-4BEF-9A67-DE861E6D1370}" destId="{C4782B93-756E-4A7D-806B-0D0E51CC0C97}" srcOrd="0" destOrd="0" presId="urn:microsoft.com/office/officeart/2005/8/layout/hierarchy5"/>
    <dgm:cxn modelId="{05C8A80D-C626-47B6-8F75-9EEFBC7306AC}" type="presParOf" srcId="{FA33948D-3508-4BEF-9A67-DE861E6D1370}" destId="{980588CE-21AE-49A8-80A1-6548B2E3DED2}" srcOrd="1" destOrd="0" presId="urn:microsoft.com/office/officeart/2005/8/layout/hierarchy5"/>
    <dgm:cxn modelId="{10A9CBE0-356B-42D2-8420-64A335A796A2}" type="presParOf" srcId="{980588CE-21AE-49A8-80A1-6548B2E3DED2}" destId="{5BC9BD5F-88D2-4B7B-A83C-E6078370BB8A}" srcOrd="0" destOrd="0" presId="urn:microsoft.com/office/officeart/2005/8/layout/hierarchy5"/>
    <dgm:cxn modelId="{31DEC294-8AA3-4C61-9556-0C0F2D1F97D6}" type="presParOf" srcId="{5BC9BD5F-88D2-4B7B-A83C-E6078370BB8A}" destId="{7E1A0623-994F-4438-913D-04CFF98BB11A}" srcOrd="0" destOrd="0" presId="urn:microsoft.com/office/officeart/2005/8/layout/hierarchy5"/>
    <dgm:cxn modelId="{8FB602B6-7673-4C98-92B2-DA5A5372E2EF}" type="presParOf" srcId="{980588CE-21AE-49A8-80A1-6548B2E3DED2}" destId="{6AD949D3-6BB7-4556-871E-A727865B52A3}" srcOrd="1" destOrd="0" presId="urn:microsoft.com/office/officeart/2005/8/layout/hierarchy5"/>
    <dgm:cxn modelId="{F66E5AFD-9569-4CED-A414-7AEA2AB08EEE}" type="presParOf" srcId="{6AD949D3-6BB7-4556-871E-A727865B52A3}" destId="{8D0E4DF1-A0C9-42DF-A3E3-78A82524A37F}" srcOrd="0" destOrd="0" presId="urn:microsoft.com/office/officeart/2005/8/layout/hierarchy5"/>
    <dgm:cxn modelId="{0E217A3C-7A52-4FDF-B72E-3AAEB45B0DF1}" type="presParOf" srcId="{6AD949D3-6BB7-4556-871E-A727865B52A3}" destId="{6BBA4617-0654-484C-8D0F-17C38D5DC060}" srcOrd="1" destOrd="0" presId="urn:microsoft.com/office/officeart/2005/8/layout/hierarchy5"/>
    <dgm:cxn modelId="{13CB86B9-40F8-4F10-BCBD-EC7D9EAD9395}" type="presParOf" srcId="{6BBA4617-0654-484C-8D0F-17C38D5DC060}" destId="{40609033-9502-4D15-AA57-05446325AF83}" srcOrd="0" destOrd="0" presId="urn:microsoft.com/office/officeart/2005/8/layout/hierarchy5"/>
    <dgm:cxn modelId="{439DBC67-B110-4C21-B410-48EC84BDF9E3}" type="presParOf" srcId="{40609033-9502-4D15-AA57-05446325AF83}" destId="{DFB96C30-9C6D-422B-A8E0-5866BC7E6311}" srcOrd="0" destOrd="0" presId="urn:microsoft.com/office/officeart/2005/8/layout/hierarchy5"/>
    <dgm:cxn modelId="{01EF2B9D-1268-4C8F-9243-4A724FAD047A}" type="presParOf" srcId="{6BBA4617-0654-484C-8D0F-17C38D5DC060}" destId="{B94D615B-5433-4410-B948-CB31D59A5290}" srcOrd="1" destOrd="0" presId="urn:microsoft.com/office/officeart/2005/8/layout/hierarchy5"/>
    <dgm:cxn modelId="{F5950F0D-82C1-4C7D-85AC-A4D5FB78D4B3}" type="presParOf" srcId="{B94D615B-5433-4410-B948-CB31D59A5290}" destId="{B82E5C17-F3DF-499D-B753-6F78B45B990D}" srcOrd="0" destOrd="0" presId="urn:microsoft.com/office/officeart/2005/8/layout/hierarchy5"/>
    <dgm:cxn modelId="{95D9A9A0-97B9-4AE9-BC44-51BBA9273BCF}" type="presParOf" srcId="{B94D615B-5433-4410-B948-CB31D59A5290}" destId="{33C23F0C-7533-4D75-846D-5F87443903BD}" srcOrd="1" destOrd="0" presId="urn:microsoft.com/office/officeart/2005/8/layout/hierarchy5"/>
    <dgm:cxn modelId="{638052BC-19DC-499A-876E-01F2E33AFA00}" type="presParOf" srcId="{6BBA4617-0654-484C-8D0F-17C38D5DC060}" destId="{1E19EC54-DB40-4CC9-950C-00051B13248B}" srcOrd="2" destOrd="0" presId="urn:microsoft.com/office/officeart/2005/8/layout/hierarchy5"/>
    <dgm:cxn modelId="{8F3A55F0-AC0A-4461-9101-C4F158929B63}" type="presParOf" srcId="{1E19EC54-DB40-4CC9-950C-00051B13248B}" destId="{05344F7E-818F-493C-9F95-2CDEBEBE8E48}" srcOrd="0" destOrd="0" presId="urn:microsoft.com/office/officeart/2005/8/layout/hierarchy5"/>
    <dgm:cxn modelId="{9EDB18F8-D001-4587-BC90-06C337F35299}" type="presParOf" srcId="{6BBA4617-0654-484C-8D0F-17C38D5DC060}" destId="{29F71FD2-71BE-45ED-AA69-B943B09F2461}" srcOrd="3" destOrd="0" presId="urn:microsoft.com/office/officeart/2005/8/layout/hierarchy5"/>
    <dgm:cxn modelId="{F229968B-CF57-4F64-8B27-4F876CFE555C}" type="presParOf" srcId="{29F71FD2-71BE-45ED-AA69-B943B09F2461}" destId="{448D6AA0-A376-4641-832F-6805D2AEC194}" srcOrd="0" destOrd="0" presId="urn:microsoft.com/office/officeart/2005/8/layout/hierarchy5"/>
    <dgm:cxn modelId="{06E439B8-49C4-4479-BC84-153804A8C455}" type="presParOf" srcId="{29F71FD2-71BE-45ED-AA69-B943B09F2461}" destId="{9995015E-A3C4-4777-9704-837F2C439612}" srcOrd="1" destOrd="0" presId="urn:microsoft.com/office/officeart/2005/8/layout/hierarchy5"/>
    <dgm:cxn modelId="{06882C0F-9921-4316-8F09-0BCB5C7A060C}" type="presParOf" srcId="{980588CE-21AE-49A8-80A1-6548B2E3DED2}" destId="{73DAA1C5-5E6D-4C8D-9D69-5239BEEDB154}" srcOrd="2" destOrd="0" presId="urn:microsoft.com/office/officeart/2005/8/layout/hierarchy5"/>
    <dgm:cxn modelId="{592EA379-1E8A-4780-8F93-DBAB40322D76}" type="presParOf" srcId="{73DAA1C5-5E6D-4C8D-9D69-5239BEEDB154}" destId="{85E27555-163E-4BAC-B063-77A94992DD1E}" srcOrd="0" destOrd="0" presId="urn:microsoft.com/office/officeart/2005/8/layout/hierarchy5"/>
    <dgm:cxn modelId="{D99D132D-F1A5-4023-9920-D99FEDFD4ED2}" type="presParOf" srcId="{980588CE-21AE-49A8-80A1-6548B2E3DED2}" destId="{8812A200-58EC-484D-8AFD-ECEE4B93D7F4}" srcOrd="3" destOrd="0" presId="urn:microsoft.com/office/officeart/2005/8/layout/hierarchy5"/>
    <dgm:cxn modelId="{B589424B-1FE1-431F-AB0E-3F0D6C7A8FBB}" type="presParOf" srcId="{8812A200-58EC-484D-8AFD-ECEE4B93D7F4}" destId="{49B99DF8-3DD2-47B7-8679-3EE798B77AA6}" srcOrd="0" destOrd="0" presId="urn:microsoft.com/office/officeart/2005/8/layout/hierarchy5"/>
    <dgm:cxn modelId="{4AEBC909-2204-423C-8FC0-8CFBFF813D1D}" type="presParOf" srcId="{8812A200-58EC-484D-8AFD-ECEE4B93D7F4}" destId="{9B313DAE-CD5C-40AE-89C7-ACC20D21D656}" srcOrd="1" destOrd="0" presId="urn:microsoft.com/office/officeart/2005/8/layout/hierarchy5"/>
    <dgm:cxn modelId="{1ABA41E1-39E1-4D8A-B762-C0A3D368C5CD}" type="presParOf" srcId="{9B313DAE-CD5C-40AE-89C7-ACC20D21D656}" destId="{D56DFC30-A988-4800-8887-9BFD681E6AC4}" srcOrd="0" destOrd="0" presId="urn:microsoft.com/office/officeart/2005/8/layout/hierarchy5"/>
    <dgm:cxn modelId="{9059A685-4F7D-4E92-81A9-F739D23BBD44}" type="presParOf" srcId="{D56DFC30-A988-4800-8887-9BFD681E6AC4}" destId="{97029E98-A43F-4E07-96A7-49814ECC930E}" srcOrd="0" destOrd="0" presId="urn:microsoft.com/office/officeart/2005/8/layout/hierarchy5"/>
    <dgm:cxn modelId="{8F46E273-718F-42C7-A3C0-0D6A00423832}" type="presParOf" srcId="{9B313DAE-CD5C-40AE-89C7-ACC20D21D656}" destId="{C7832BC5-B518-48FB-BDFA-0B2249B7536E}" srcOrd="1" destOrd="0" presId="urn:microsoft.com/office/officeart/2005/8/layout/hierarchy5"/>
    <dgm:cxn modelId="{A0AB303E-D69A-42D2-B95E-EB05A82C447A}" type="presParOf" srcId="{C7832BC5-B518-48FB-BDFA-0B2249B7536E}" destId="{4D3B2E1C-4586-4DCC-BDFD-A05C8D26A079}" srcOrd="0" destOrd="0" presId="urn:microsoft.com/office/officeart/2005/8/layout/hierarchy5"/>
    <dgm:cxn modelId="{F00F1047-B989-4EBE-A2F4-38090AB26AD5}" type="presParOf" srcId="{C7832BC5-B518-48FB-BDFA-0B2249B7536E}" destId="{B3105494-BDBF-4AFC-9A03-6658D0C838F3}" srcOrd="1" destOrd="0" presId="urn:microsoft.com/office/officeart/2005/8/layout/hierarchy5"/>
    <dgm:cxn modelId="{D3D97452-3ECF-4A46-93B2-009102F88429}" type="presParOf" srcId="{9B313DAE-CD5C-40AE-89C7-ACC20D21D656}" destId="{744FD431-4F0F-4DF1-AB3C-DCBE4C67E1DD}" srcOrd="2" destOrd="0" presId="urn:microsoft.com/office/officeart/2005/8/layout/hierarchy5"/>
    <dgm:cxn modelId="{BC7D7F3C-233B-44F7-9E14-51738FD58BF4}" type="presParOf" srcId="{744FD431-4F0F-4DF1-AB3C-DCBE4C67E1DD}" destId="{D1FEAE53-7100-4107-B1C1-FC94CD341F33}" srcOrd="0" destOrd="0" presId="urn:microsoft.com/office/officeart/2005/8/layout/hierarchy5"/>
    <dgm:cxn modelId="{0366899A-42F8-4BED-B29E-56B38DBE5C29}" type="presParOf" srcId="{9B313DAE-CD5C-40AE-89C7-ACC20D21D656}" destId="{CA9B7274-1AE3-4737-BA33-2A342C7F4B42}" srcOrd="3" destOrd="0" presId="urn:microsoft.com/office/officeart/2005/8/layout/hierarchy5"/>
    <dgm:cxn modelId="{CD4DE8CE-263E-4D9B-891B-04C8A4C2377D}" type="presParOf" srcId="{CA9B7274-1AE3-4737-BA33-2A342C7F4B42}" destId="{07CE753E-4E4A-402D-9DF9-5A5584D5FF05}" srcOrd="0" destOrd="0" presId="urn:microsoft.com/office/officeart/2005/8/layout/hierarchy5"/>
    <dgm:cxn modelId="{0D7A932E-7EDE-4623-9778-A7DEAA7F8E7D}" type="presParOf" srcId="{CA9B7274-1AE3-4737-BA33-2A342C7F4B42}" destId="{9857DD44-2A93-4105-A5AB-22F40AE7A484}" srcOrd="1" destOrd="0" presId="urn:microsoft.com/office/officeart/2005/8/layout/hierarchy5"/>
    <dgm:cxn modelId="{CBA359A8-EE74-4802-9C70-09974E770D53}" type="presParOf" srcId="{BF22F581-7AF3-4599-9C3D-C004E708354F}" destId="{6E3C1329-AF88-4782-A5A1-E4BD801324F1}" srcOrd="1" destOrd="0" presId="urn:microsoft.com/office/officeart/2005/8/layout/hierarchy5"/>
  </dgm:cxnLst>
  <dgm:bg/>
  <dgm:whole>
    <a:ln w="127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A092B-E052-4BF1-AD49-AB1476AD227E}">
      <dsp:nvSpPr>
        <dsp:cNvPr id="0" name=""/>
        <dsp:cNvSpPr/>
      </dsp:nvSpPr>
      <dsp:spPr>
        <a:xfrm>
          <a:off x="6324597" y="2895598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Name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Me</a:t>
          </a:r>
          <a:endParaRPr lang="en-US" sz="1600" kern="1200" dirty="0"/>
        </a:p>
      </dsp:txBody>
      <dsp:txXfrm>
        <a:off x="6344815" y="2915816"/>
        <a:ext cx="1340130" cy="649847"/>
      </dsp:txXfrm>
    </dsp:sp>
    <dsp:sp modelId="{7B9565EA-2AFF-4EFA-B379-E4EAE0C45365}">
      <dsp:nvSpPr>
        <dsp:cNvPr id="0" name=""/>
        <dsp:cNvSpPr/>
      </dsp:nvSpPr>
      <dsp:spPr>
        <a:xfrm rot="15261946">
          <a:off x="5201305" y="2378701"/>
          <a:ext cx="176966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769667" y="9942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6041897" y="2344402"/>
        <a:ext cx="88483" cy="88483"/>
      </dsp:txXfrm>
    </dsp:sp>
    <dsp:sp modelId="{124915D3-79AF-4CF3-9021-44CC698AB8DB}">
      <dsp:nvSpPr>
        <dsp:cNvPr id="0" name=""/>
        <dsp:cNvSpPr/>
      </dsp:nvSpPr>
      <dsp:spPr>
        <a:xfrm>
          <a:off x="4467113" y="1191406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Father</a:t>
          </a:r>
          <a:endParaRPr lang="en-US" sz="1300" kern="1200" dirty="0"/>
        </a:p>
      </dsp:txBody>
      <dsp:txXfrm>
        <a:off x="4487331" y="1211624"/>
        <a:ext cx="1340130" cy="649847"/>
      </dsp:txXfrm>
    </dsp:sp>
    <dsp:sp modelId="{B7D6230E-CE3B-45BA-854D-710415557BE3}">
      <dsp:nvSpPr>
        <dsp:cNvPr id="0" name=""/>
        <dsp:cNvSpPr/>
      </dsp:nvSpPr>
      <dsp:spPr>
        <a:xfrm rot="14110531">
          <a:off x="3707493" y="1129692"/>
          <a:ext cx="9670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67012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66824" y="1115459"/>
        <a:ext cx="48350" cy="48350"/>
      </dsp:txXfrm>
    </dsp:sp>
    <dsp:sp modelId="{30FA819A-FC0E-4E5E-BF5A-000456B853D0}">
      <dsp:nvSpPr>
        <dsp:cNvPr id="0" name=""/>
        <dsp:cNvSpPr/>
      </dsp:nvSpPr>
      <dsp:spPr>
        <a:xfrm>
          <a:off x="2534319" y="397580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Grandfather</a:t>
          </a:r>
          <a:endParaRPr lang="en-US" sz="1300" kern="1200" dirty="0"/>
        </a:p>
      </dsp:txBody>
      <dsp:txXfrm>
        <a:off x="2554537" y="417798"/>
        <a:ext cx="1340130" cy="649847"/>
      </dsp:txXfrm>
    </dsp:sp>
    <dsp:sp modelId="{30BD065F-8E05-436B-8509-8C5D82C7493C}">
      <dsp:nvSpPr>
        <dsp:cNvPr id="0" name=""/>
        <dsp:cNvSpPr/>
      </dsp:nvSpPr>
      <dsp:spPr>
        <a:xfrm rot="12969211">
          <a:off x="1925283" y="533989"/>
          <a:ext cx="67392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73921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5396" y="527083"/>
        <a:ext cx="33696" cy="33696"/>
      </dsp:txXfrm>
    </dsp:sp>
    <dsp:sp modelId="{D9E3DCE9-96E7-42B7-BB41-D4C91B19DA10}">
      <dsp:nvSpPr>
        <dsp:cNvPr id="0" name=""/>
        <dsp:cNvSpPr/>
      </dsp:nvSpPr>
      <dsp:spPr>
        <a:xfrm>
          <a:off x="609602" y="0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Grandfather</a:t>
          </a:r>
          <a:endParaRPr lang="en-US" sz="1300" kern="1200" dirty="0"/>
        </a:p>
      </dsp:txBody>
      <dsp:txXfrm>
        <a:off x="629820" y="20218"/>
        <a:ext cx="1340130" cy="649847"/>
      </dsp:txXfrm>
    </dsp:sp>
    <dsp:sp modelId="{0024D02B-5AF3-4FEC-AA84-70FB263C984D}">
      <dsp:nvSpPr>
        <dsp:cNvPr id="0" name=""/>
        <dsp:cNvSpPr/>
      </dsp:nvSpPr>
      <dsp:spPr>
        <a:xfrm rot="8657599">
          <a:off x="1918171" y="931235"/>
          <a:ext cx="68006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80069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1204" y="924176"/>
        <a:ext cx="34003" cy="34003"/>
      </dsp:txXfrm>
    </dsp:sp>
    <dsp:sp modelId="{0F789A30-F990-4089-9CD4-A6D555B1B3FF}">
      <dsp:nvSpPr>
        <dsp:cNvPr id="0" name=""/>
        <dsp:cNvSpPr/>
      </dsp:nvSpPr>
      <dsp:spPr>
        <a:xfrm>
          <a:off x="601526" y="794493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Grandmother</a:t>
          </a:r>
          <a:endParaRPr lang="en-US" sz="1300" kern="1200" dirty="0"/>
        </a:p>
      </dsp:txBody>
      <dsp:txXfrm>
        <a:off x="621744" y="814711"/>
        <a:ext cx="1340130" cy="649847"/>
      </dsp:txXfrm>
    </dsp:sp>
    <dsp:sp modelId="{42F3D39B-46FC-4680-8D40-127F5A788362}">
      <dsp:nvSpPr>
        <dsp:cNvPr id="0" name=""/>
        <dsp:cNvSpPr/>
      </dsp:nvSpPr>
      <dsp:spPr>
        <a:xfrm rot="7722717">
          <a:off x="3723886" y="1883402"/>
          <a:ext cx="9145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14512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58279" y="1870482"/>
        <a:ext cx="45725" cy="45725"/>
      </dsp:txXfrm>
    </dsp:sp>
    <dsp:sp modelId="{00021E90-B0F6-4518-B95F-A869D79EEFF9}">
      <dsp:nvSpPr>
        <dsp:cNvPr id="0" name=""/>
        <dsp:cNvSpPr/>
      </dsp:nvSpPr>
      <dsp:spPr>
        <a:xfrm>
          <a:off x="2514605" y="1905000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Grandmother</a:t>
          </a:r>
          <a:endParaRPr lang="en-US" sz="1300" kern="1200" dirty="0"/>
        </a:p>
      </dsp:txBody>
      <dsp:txXfrm>
        <a:off x="2534823" y="1925218"/>
        <a:ext cx="1340130" cy="649847"/>
      </dsp:txXfrm>
    </dsp:sp>
    <dsp:sp modelId="{062CA80E-B047-4E0E-A898-0F8662A4B988}">
      <dsp:nvSpPr>
        <dsp:cNvPr id="0" name=""/>
        <dsp:cNvSpPr/>
      </dsp:nvSpPr>
      <dsp:spPr>
        <a:xfrm rot="12644379">
          <a:off x="1938568" y="2081859"/>
          <a:ext cx="61956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19561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32860" y="2076312"/>
        <a:ext cx="30978" cy="30978"/>
      </dsp:txXfrm>
    </dsp:sp>
    <dsp:sp modelId="{85EF8228-B678-424D-ADD0-0570F1571124}">
      <dsp:nvSpPr>
        <dsp:cNvPr id="0" name=""/>
        <dsp:cNvSpPr/>
      </dsp:nvSpPr>
      <dsp:spPr>
        <a:xfrm>
          <a:off x="601526" y="1588319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Grandfather</a:t>
          </a:r>
          <a:endParaRPr lang="en-US" sz="1300" kern="1200" dirty="0"/>
        </a:p>
      </dsp:txBody>
      <dsp:txXfrm>
        <a:off x="621744" y="1608537"/>
        <a:ext cx="1340130" cy="649847"/>
      </dsp:txXfrm>
    </dsp:sp>
    <dsp:sp modelId="{DB5DFBFC-0380-4253-8692-ECAAA1737025}">
      <dsp:nvSpPr>
        <dsp:cNvPr id="0" name=""/>
        <dsp:cNvSpPr/>
      </dsp:nvSpPr>
      <dsp:spPr>
        <a:xfrm rot="8288331">
          <a:off x="1890845" y="2478772"/>
          <a:ext cx="71500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15007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30473" y="2470839"/>
        <a:ext cx="35750" cy="35750"/>
      </dsp:txXfrm>
    </dsp:sp>
    <dsp:sp modelId="{F6B06CA5-42C8-4EBB-BC98-F50D689828AF}">
      <dsp:nvSpPr>
        <dsp:cNvPr id="0" name=""/>
        <dsp:cNvSpPr/>
      </dsp:nvSpPr>
      <dsp:spPr>
        <a:xfrm>
          <a:off x="601526" y="2382145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Grandmother</a:t>
          </a:r>
          <a:endParaRPr lang="en-US" sz="1300" kern="1200" dirty="0"/>
        </a:p>
      </dsp:txBody>
      <dsp:txXfrm>
        <a:off x="621744" y="2402363"/>
        <a:ext cx="1340130" cy="649847"/>
      </dsp:txXfrm>
    </dsp:sp>
    <dsp:sp modelId="{64BB7143-AE0A-4757-9935-CC5D45DDC3F8}">
      <dsp:nvSpPr>
        <dsp:cNvPr id="0" name=""/>
        <dsp:cNvSpPr/>
      </dsp:nvSpPr>
      <dsp:spPr>
        <a:xfrm rot="6477725">
          <a:off x="5312895" y="3966353"/>
          <a:ext cx="154648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546485" y="9942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047476" y="3937634"/>
        <a:ext cx="77324" cy="77324"/>
      </dsp:txXfrm>
    </dsp:sp>
    <dsp:sp modelId="{C4782B93-756E-4A7D-806B-0D0E51CC0C97}">
      <dsp:nvSpPr>
        <dsp:cNvPr id="0" name=""/>
        <dsp:cNvSpPr/>
      </dsp:nvSpPr>
      <dsp:spPr>
        <a:xfrm>
          <a:off x="4467113" y="4366710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Mother</a:t>
          </a:r>
          <a:endParaRPr lang="en-US" sz="1300" kern="1200" dirty="0"/>
        </a:p>
      </dsp:txBody>
      <dsp:txXfrm>
        <a:off x="4487331" y="4386928"/>
        <a:ext cx="1340130" cy="649847"/>
      </dsp:txXfrm>
    </dsp:sp>
    <dsp:sp modelId="{5BC9BD5F-88D2-4B7B-A83C-E6078370BB8A}">
      <dsp:nvSpPr>
        <dsp:cNvPr id="0" name=""/>
        <dsp:cNvSpPr/>
      </dsp:nvSpPr>
      <dsp:spPr>
        <a:xfrm rot="14110531">
          <a:off x="3707493" y="4304996"/>
          <a:ext cx="9670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67012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66824" y="4290763"/>
        <a:ext cx="48350" cy="48350"/>
      </dsp:txXfrm>
    </dsp:sp>
    <dsp:sp modelId="{8D0E4DF1-A0C9-42DF-A3E3-78A82524A37F}">
      <dsp:nvSpPr>
        <dsp:cNvPr id="0" name=""/>
        <dsp:cNvSpPr/>
      </dsp:nvSpPr>
      <dsp:spPr>
        <a:xfrm>
          <a:off x="2534319" y="3572884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Grandfather</a:t>
          </a:r>
          <a:endParaRPr lang="en-US" sz="1300" kern="1200" dirty="0"/>
        </a:p>
      </dsp:txBody>
      <dsp:txXfrm>
        <a:off x="2554537" y="3593102"/>
        <a:ext cx="1340130" cy="649847"/>
      </dsp:txXfrm>
    </dsp:sp>
    <dsp:sp modelId="{40609033-9502-4D15-AA57-05446325AF83}">
      <dsp:nvSpPr>
        <dsp:cNvPr id="0" name=""/>
        <dsp:cNvSpPr/>
      </dsp:nvSpPr>
      <dsp:spPr>
        <a:xfrm rot="12942401">
          <a:off x="1918171" y="3709626"/>
          <a:ext cx="68006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80069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1204" y="3702567"/>
        <a:ext cx="34003" cy="34003"/>
      </dsp:txXfrm>
    </dsp:sp>
    <dsp:sp modelId="{B82E5C17-F3DF-499D-B753-6F78B45B990D}">
      <dsp:nvSpPr>
        <dsp:cNvPr id="0" name=""/>
        <dsp:cNvSpPr/>
      </dsp:nvSpPr>
      <dsp:spPr>
        <a:xfrm>
          <a:off x="601526" y="3175971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Grandfather</a:t>
          </a:r>
          <a:endParaRPr lang="en-US" sz="1300" kern="1200" dirty="0"/>
        </a:p>
      </dsp:txBody>
      <dsp:txXfrm>
        <a:off x="621744" y="3196189"/>
        <a:ext cx="1340130" cy="649847"/>
      </dsp:txXfrm>
    </dsp:sp>
    <dsp:sp modelId="{1E19EC54-DB40-4CC9-950C-00051B13248B}">
      <dsp:nvSpPr>
        <dsp:cNvPr id="0" name=""/>
        <dsp:cNvSpPr/>
      </dsp:nvSpPr>
      <dsp:spPr>
        <a:xfrm rot="8657599">
          <a:off x="1918171" y="4106539"/>
          <a:ext cx="68006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80069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1204" y="4099480"/>
        <a:ext cx="34003" cy="34003"/>
      </dsp:txXfrm>
    </dsp:sp>
    <dsp:sp modelId="{448D6AA0-A376-4641-832F-6805D2AEC194}">
      <dsp:nvSpPr>
        <dsp:cNvPr id="0" name=""/>
        <dsp:cNvSpPr/>
      </dsp:nvSpPr>
      <dsp:spPr>
        <a:xfrm>
          <a:off x="601526" y="3969797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Grandmother</a:t>
          </a:r>
          <a:endParaRPr lang="en-US" sz="1300" kern="1200" dirty="0"/>
        </a:p>
      </dsp:txBody>
      <dsp:txXfrm>
        <a:off x="621744" y="3990015"/>
        <a:ext cx="1340130" cy="649847"/>
      </dsp:txXfrm>
    </dsp:sp>
    <dsp:sp modelId="{73DAA1C5-5E6D-4C8D-9D69-5239BEEDB154}">
      <dsp:nvSpPr>
        <dsp:cNvPr id="0" name=""/>
        <dsp:cNvSpPr/>
      </dsp:nvSpPr>
      <dsp:spPr>
        <a:xfrm rot="7489469">
          <a:off x="3707493" y="5098822"/>
          <a:ext cx="9670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67012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66824" y="5084589"/>
        <a:ext cx="48350" cy="48350"/>
      </dsp:txXfrm>
    </dsp:sp>
    <dsp:sp modelId="{49B99DF8-3DD2-47B7-8679-3EE798B77AA6}">
      <dsp:nvSpPr>
        <dsp:cNvPr id="0" name=""/>
        <dsp:cNvSpPr/>
      </dsp:nvSpPr>
      <dsp:spPr>
        <a:xfrm>
          <a:off x="2534319" y="5160536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Grandmother</a:t>
          </a:r>
          <a:endParaRPr lang="en-US" sz="1300" kern="1200" dirty="0"/>
        </a:p>
      </dsp:txBody>
      <dsp:txXfrm>
        <a:off x="2554537" y="5180754"/>
        <a:ext cx="1340130" cy="649847"/>
      </dsp:txXfrm>
    </dsp:sp>
    <dsp:sp modelId="{D56DFC30-A988-4800-8887-9BFD681E6AC4}">
      <dsp:nvSpPr>
        <dsp:cNvPr id="0" name=""/>
        <dsp:cNvSpPr/>
      </dsp:nvSpPr>
      <dsp:spPr>
        <a:xfrm rot="12942401">
          <a:off x="1918171" y="5297278"/>
          <a:ext cx="68006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80069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1204" y="5290219"/>
        <a:ext cx="34003" cy="34003"/>
      </dsp:txXfrm>
    </dsp:sp>
    <dsp:sp modelId="{4D3B2E1C-4586-4DCC-BDFD-A05C8D26A079}">
      <dsp:nvSpPr>
        <dsp:cNvPr id="0" name=""/>
        <dsp:cNvSpPr/>
      </dsp:nvSpPr>
      <dsp:spPr>
        <a:xfrm>
          <a:off x="601526" y="4763623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Grandfather</a:t>
          </a:r>
          <a:endParaRPr lang="en-US" sz="1300" kern="1200" dirty="0"/>
        </a:p>
      </dsp:txBody>
      <dsp:txXfrm>
        <a:off x="621744" y="4783841"/>
        <a:ext cx="1340130" cy="649847"/>
      </dsp:txXfrm>
    </dsp:sp>
    <dsp:sp modelId="{744FD431-4F0F-4DF1-AB3C-DCBE4C67E1DD}">
      <dsp:nvSpPr>
        <dsp:cNvPr id="0" name=""/>
        <dsp:cNvSpPr/>
      </dsp:nvSpPr>
      <dsp:spPr>
        <a:xfrm rot="8657599">
          <a:off x="1918171" y="5694191"/>
          <a:ext cx="68006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80069" y="9942"/>
              </a:lnTo>
            </a:path>
          </a:pathLst>
        </a:custGeom>
        <a:noFill/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41204" y="5687132"/>
        <a:ext cx="34003" cy="34003"/>
      </dsp:txXfrm>
    </dsp:sp>
    <dsp:sp modelId="{07CE753E-4E4A-402D-9DF9-5A5584D5FF05}">
      <dsp:nvSpPr>
        <dsp:cNvPr id="0" name=""/>
        <dsp:cNvSpPr/>
      </dsp:nvSpPr>
      <dsp:spPr>
        <a:xfrm>
          <a:off x="601526" y="5557449"/>
          <a:ext cx="1380566" cy="69028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Name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Great Grandmother</a:t>
          </a:r>
          <a:endParaRPr lang="en-US" sz="1300" kern="1200" dirty="0"/>
        </a:p>
      </dsp:txBody>
      <dsp:txXfrm>
        <a:off x="621744" y="5577667"/>
        <a:ext cx="1340130" cy="649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5B77AD-3744-4D14-8EF0-3CB5BBF075D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6276F8-F76E-496A-ABA5-2EA11284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96778"/>
              </p:ext>
            </p:extLst>
          </p:nvPr>
        </p:nvGraphicFramePr>
        <p:xfrm>
          <a:off x="3048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48200" y="1524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_____ ______’s</a:t>
            </a:r>
            <a:br>
              <a:rPr lang="en-US" dirty="0" smtClean="0"/>
            </a:br>
            <a:r>
              <a:rPr lang="en-US" dirty="0" smtClean="0"/>
              <a:t>Family </a:t>
            </a:r>
            <a:r>
              <a:rPr lang="en-US" dirty="0" smtClean="0"/>
              <a:t>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255</TotalTime>
  <Words>42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Constantia</vt:lpstr>
      <vt:lpstr>Wingdings 2</vt:lpstr>
      <vt:lpstr>Paper</vt:lpstr>
      <vt:lpstr>_____ ______’s Family Tree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Belanger’s</dc:title>
  <dc:creator>Owner</dc:creator>
  <cp:lastModifiedBy>Roxanne Rodgers</cp:lastModifiedBy>
  <cp:revision>38</cp:revision>
  <dcterms:created xsi:type="dcterms:W3CDTF">2012-05-07T20:46:20Z</dcterms:created>
  <dcterms:modified xsi:type="dcterms:W3CDTF">2017-09-20T00:33:32Z</dcterms:modified>
</cp:coreProperties>
</file>