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4660"/>
  </p:normalViewPr>
  <p:slideViewPr>
    <p:cSldViewPr>
      <p:cViewPr varScale="1">
        <p:scale>
          <a:sx n="95" d="100"/>
          <a:sy n="95" d="100"/>
        </p:scale>
        <p:origin x="90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DD45E-EE47-48D0-9CD0-7A9E40803928}" type="doc">
      <dgm:prSet loTypeId="urn:microsoft.com/office/officeart/2005/8/layout/hierarchy5" loCatId="hierarchy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8FFAB2-FC71-4BFA-9B32-3A7D39EF3B18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Me</a:t>
          </a:r>
          <a:endParaRPr lang="en-US" dirty="0"/>
        </a:p>
      </dgm:t>
    </dgm:pt>
    <dgm:pt modelId="{76466C66-C017-4FBE-87EC-FB6E3BB7E768}" type="parTrans" cxnId="{3547301D-40D1-428A-A049-89A1140E1487}">
      <dgm:prSet/>
      <dgm:spPr/>
      <dgm:t>
        <a:bodyPr/>
        <a:lstStyle/>
        <a:p>
          <a:endParaRPr lang="en-US"/>
        </a:p>
      </dgm:t>
    </dgm:pt>
    <dgm:pt modelId="{3F57C33C-7CD3-4CAB-B22E-97B26593FB9D}" type="sibTrans" cxnId="{3547301D-40D1-428A-A049-89A1140E1487}">
      <dgm:prSet/>
      <dgm:spPr/>
      <dgm:t>
        <a:bodyPr/>
        <a:lstStyle/>
        <a:p>
          <a:endParaRPr lang="en-US"/>
        </a:p>
      </dgm:t>
    </dgm:pt>
    <dgm:pt modelId="{AC4AB6F1-EBBB-4054-8B76-F0B27C9997A1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smtClean="0"/>
            <a:t>Father</a:t>
          </a:r>
          <a:endParaRPr lang="en-US" dirty="0"/>
        </a:p>
      </dgm:t>
    </dgm:pt>
    <dgm:pt modelId="{ADD54F61-8EA1-4A38-A43B-87A341403964}" type="parTrans" cxnId="{4F1768A9-2759-49A7-A5A3-F0FA608CFA56}">
      <dgm:prSet/>
      <dgm:spPr/>
      <dgm:t>
        <a:bodyPr/>
        <a:lstStyle/>
        <a:p>
          <a:endParaRPr lang="en-US"/>
        </a:p>
      </dgm:t>
    </dgm:pt>
    <dgm:pt modelId="{A1751E9D-E5A9-4501-811F-8997B172823F}" type="sibTrans" cxnId="{4F1768A9-2759-49A7-A5A3-F0FA608CFA56}">
      <dgm:prSet/>
      <dgm:spPr/>
      <dgm:t>
        <a:bodyPr/>
        <a:lstStyle/>
        <a:p>
          <a:endParaRPr lang="en-US"/>
        </a:p>
      </dgm:t>
    </dgm:pt>
    <dgm:pt modelId="{6B560ADE-5C5A-4E6C-A85D-D7257C9314E5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 Grandfather</a:t>
          </a:r>
          <a:endParaRPr lang="en-US" dirty="0"/>
        </a:p>
      </dgm:t>
    </dgm:pt>
    <dgm:pt modelId="{AFECB66A-1B1E-4B74-BA4B-67D61779A2BB}" type="parTrans" cxnId="{173B151E-62E5-4E14-AF14-78605D8D1978}">
      <dgm:prSet/>
      <dgm:spPr/>
      <dgm:t>
        <a:bodyPr/>
        <a:lstStyle/>
        <a:p>
          <a:endParaRPr lang="en-US"/>
        </a:p>
      </dgm:t>
    </dgm:pt>
    <dgm:pt modelId="{18F013A4-8D67-4F0B-8D77-3637222DDB1F}" type="sibTrans" cxnId="{173B151E-62E5-4E14-AF14-78605D8D1978}">
      <dgm:prSet/>
      <dgm:spPr/>
      <dgm:t>
        <a:bodyPr/>
        <a:lstStyle/>
        <a:p>
          <a:endParaRPr lang="en-US"/>
        </a:p>
      </dgm:t>
    </dgm:pt>
    <dgm:pt modelId="{6D432736-059C-4576-B547-F6AD2AB11FFB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 Grandmother</a:t>
          </a:r>
          <a:endParaRPr lang="en-US" dirty="0"/>
        </a:p>
      </dgm:t>
    </dgm:pt>
    <dgm:pt modelId="{0E313258-E648-477E-844C-EE7D7962FE8E}" type="parTrans" cxnId="{798296FA-2E14-46C1-9965-62DC270EA869}">
      <dgm:prSet/>
      <dgm:spPr/>
      <dgm:t>
        <a:bodyPr/>
        <a:lstStyle/>
        <a:p>
          <a:endParaRPr lang="en-US"/>
        </a:p>
      </dgm:t>
    </dgm:pt>
    <dgm:pt modelId="{75622245-F428-498D-8458-DAC555B1E7AD}" type="sibTrans" cxnId="{798296FA-2E14-46C1-9965-62DC270EA869}">
      <dgm:prSet/>
      <dgm:spPr/>
      <dgm:t>
        <a:bodyPr/>
        <a:lstStyle/>
        <a:p>
          <a:endParaRPr lang="en-US"/>
        </a:p>
      </dgm:t>
    </dgm:pt>
    <dgm:pt modelId="{B032A520-4513-47CD-B298-97C23314F6F2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Mother</a:t>
          </a:r>
          <a:endParaRPr lang="en-US" dirty="0"/>
        </a:p>
      </dgm:t>
    </dgm:pt>
    <dgm:pt modelId="{362B8CD0-E92E-4011-BACA-2A9233A465C3}" type="parTrans" cxnId="{9EB67B1D-F943-492A-8134-8CB69C474A22}">
      <dgm:prSet/>
      <dgm:spPr/>
      <dgm:t>
        <a:bodyPr/>
        <a:lstStyle/>
        <a:p>
          <a:endParaRPr lang="en-US"/>
        </a:p>
      </dgm:t>
    </dgm:pt>
    <dgm:pt modelId="{F2BE08C9-B39B-4BCA-99BC-CBA70C66F476}" type="sibTrans" cxnId="{9EB67B1D-F943-492A-8134-8CB69C474A22}">
      <dgm:prSet/>
      <dgm:spPr/>
      <dgm:t>
        <a:bodyPr/>
        <a:lstStyle/>
        <a:p>
          <a:endParaRPr lang="en-US"/>
        </a:p>
      </dgm:t>
    </dgm:pt>
    <dgm:pt modelId="{3C6D7D50-CF00-4F26-BA15-9F4732B14FD7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 Great Grandmother</a:t>
          </a:r>
          <a:endParaRPr lang="en-US" dirty="0"/>
        </a:p>
      </dgm:t>
    </dgm:pt>
    <dgm:pt modelId="{CD167548-1AC8-41FB-B26F-C2979C6F4A89}" type="parTrans" cxnId="{DF225497-2E51-4952-B506-30606CAEDF0E}">
      <dgm:prSet/>
      <dgm:spPr/>
      <dgm:t>
        <a:bodyPr/>
        <a:lstStyle/>
        <a:p>
          <a:endParaRPr lang="en-US"/>
        </a:p>
      </dgm:t>
    </dgm:pt>
    <dgm:pt modelId="{241406C7-0A87-4D04-A3D1-C1EC4552CB99}" type="sibTrans" cxnId="{DF225497-2E51-4952-B506-30606CAEDF0E}">
      <dgm:prSet/>
      <dgm:spPr/>
      <dgm:t>
        <a:bodyPr/>
        <a:lstStyle/>
        <a:p>
          <a:endParaRPr lang="en-US"/>
        </a:p>
      </dgm:t>
    </dgm:pt>
    <dgm:pt modelId="{7B70BFDF-4B09-4588-9C3A-37074C081382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Great Grandfather</a:t>
          </a:r>
          <a:endParaRPr lang="en-US" dirty="0"/>
        </a:p>
      </dgm:t>
    </dgm:pt>
    <dgm:pt modelId="{55691313-DB80-44AF-AACF-9C622F29EFC2}" type="parTrans" cxnId="{1A7FC234-F9DB-4862-9424-A47BA0F1BFFF}">
      <dgm:prSet/>
      <dgm:spPr/>
      <dgm:t>
        <a:bodyPr/>
        <a:lstStyle/>
        <a:p>
          <a:endParaRPr lang="en-US"/>
        </a:p>
      </dgm:t>
    </dgm:pt>
    <dgm:pt modelId="{075EA7B9-30E2-4F73-AE41-4C4420FE67B8}" type="sibTrans" cxnId="{1A7FC234-F9DB-4862-9424-A47BA0F1BFFF}">
      <dgm:prSet/>
      <dgm:spPr/>
      <dgm:t>
        <a:bodyPr/>
        <a:lstStyle/>
        <a:p>
          <a:endParaRPr lang="en-US"/>
        </a:p>
      </dgm:t>
    </dgm:pt>
    <dgm:pt modelId="{7BF34322-E64F-47C4-95E6-29A621876311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Great Grandmother</a:t>
          </a:r>
          <a:endParaRPr lang="en-US" dirty="0"/>
        </a:p>
      </dgm:t>
    </dgm:pt>
    <dgm:pt modelId="{FE677C01-D9E4-4E73-966B-BC0A4E3BF702}" type="parTrans" cxnId="{30B9B61B-234D-43B5-8560-8D61BE79299E}">
      <dgm:prSet/>
      <dgm:spPr/>
      <dgm:t>
        <a:bodyPr/>
        <a:lstStyle/>
        <a:p>
          <a:endParaRPr lang="en-US"/>
        </a:p>
      </dgm:t>
    </dgm:pt>
    <dgm:pt modelId="{D19ACEF6-8C79-4860-A853-D44DA46C33D9}" type="sibTrans" cxnId="{30B9B61B-234D-43B5-8560-8D61BE79299E}">
      <dgm:prSet/>
      <dgm:spPr/>
      <dgm:t>
        <a:bodyPr/>
        <a:lstStyle/>
        <a:p>
          <a:endParaRPr lang="en-US"/>
        </a:p>
      </dgm:t>
    </dgm:pt>
    <dgm:pt modelId="{84E28953-B40E-45A9-BEB8-CCC9910F89FC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Grandfather</a:t>
          </a:r>
          <a:endParaRPr lang="en-US" dirty="0"/>
        </a:p>
      </dgm:t>
    </dgm:pt>
    <dgm:pt modelId="{6E2D9A44-3617-4DC6-94C1-31FC3BCB8766}" type="parTrans" cxnId="{EFFA723B-502B-4A9E-ABB3-7EA6D0DE0880}">
      <dgm:prSet/>
      <dgm:spPr/>
      <dgm:t>
        <a:bodyPr/>
        <a:lstStyle/>
        <a:p>
          <a:endParaRPr lang="en-US"/>
        </a:p>
      </dgm:t>
    </dgm:pt>
    <dgm:pt modelId="{B64C190B-E44D-4DB4-ABA5-37E78693F1F5}" type="sibTrans" cxnId="{EFFA723B-502B-4A9E-ABB3-7EA6D0DE0880}">
      <dgm:prSet/>
      <dgm:spPr/>
      <dgm:t>
        <a:bodyPr/>
        <a:lstStyle/>
        <a:p>
          <a:endParaRPr lang="en-US"/>
        </a:p>
      </dgm:t>
    </dgm:pt>
    <dgm:pt modelId="{C6E3DE91-BC3E-4845-BDFF-C79394E0089B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Great Grandfather</a:t>
          </a:r>
          <a:endParaRPr lang="en-US" dirty="0"/>
        </a:p>
      </dgm:t>
    </dgm:pt>
    <dgm:pt modelId="{1C4DCF01-1841-44B4-8F2A-836E05AC33A4}" type="parTrans" cxnId="{5B6E6C81-E80E-48F4-81CD-6F09E74B65F9}">
      <dgm:prSet/>
      <dgm:spPr/>
      <dgm:t>
        <a:bodyPr/>
        <a:lstStyle/>
        <a:p>
          <a:endParaRPr lang="en-US"/>
        </a:p>
      </dgm:t>
    </dgm:pt>
    <dgm:pt modelId="{5DF0B14D-EB4C-48D6-BC63-C09E3FD86464}" type="sibTrans" cxnId="{5B6E6C81-E80E-48F4-81CD-6F09E74B65F9}">
      <dgm:prSet/>
      <dgm:spPr/>
      <dgm:t>
        <a:bodyPr/>
        <a:lstStyle/>
        <a:p>
          <a:endParaRPr lang="en-US"/>
        </a:p>
      </dgm:t>
    </dgm:pt>
    <dgm:pt modelId="{507440C1-0C28-44A2-8734-D91F403D3D13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Great Grandmother</a:t>
          </a:r>
          <a:endParaRPr lang="en-US" dirty="0"/>
        </a:p>
      </dgm:t>
    </dgm:pt>
    <dgm:pt modelId="{516C03F8-8927-4596-A195-DD75A66E91AF}" type="parTrans" cxnId="{4143F03B-ADC4-47AE-A5D9-414FF906FC6E}">
      <dgm:prSet/>
      <dgm:spPr/>
      <dgm:t>
        <a:bodyPr/>
        <a:lstStyle/>
        <a:p>
          <a:endParaRPr lang="en-US"/>
        </a:p>
      </dgm:t>
    </dgm:pt>
    <dgm:pt modelId="{5C3741CD-FF88-4825-BAE8-3AD555DC97D4}" type="sibTrans" cxnId="{4143F03B-ADC4-47AE-A5D9-414FF906FC6E}">
      <dgm:prSet/>
      <dgm:spPr/>
      <dgm:t>
        <a:bodyPr/>
        <a:lstStyle/>
        <a:p>
          <a:endParaRPr lang="en-US"/>
        </a:p>
      </dgm:t>
    </dgm:pt>
    <dgm:pt modelId="{C91F9D12-9716-4147-B81D-8FFF047993F2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Grandmother</a:t>
          </a:r>
          <a:endParaRPr lang="en-US" dirty="0"/>
        </a:p>
      </dgm:t>
    </dgm:pt>
    <dgm:pt modelId="{085257F0-D7BE-4909-842A-6AD947A82FB4}" type="parTrans" cxnId="{BE303545-DB9B-4842-B526-D129C7EA9AE5}">
      <dgm:prSet/>
      <dgm:spPr/>
      <dgm:t>
        <a:bodyPr/>
        <a:lstStyle/>
        <a:p>
          <a:endParaRPr lang="en-US"/>
        </a:p>
      </dgm:t>
    </dgm:pt>
    <dgm:pt modelId="{A15795A9-A823-4D80-900B-3D78016C048F}" type="sibTrans" cxnId="{BE303545-DB9B-4842-B526-D129C7EA9AE5}">
      <dgm:prSet/>
      <dgm:spPr/>
      <dgm:t>
        <a:bodyPr/>
        <a:lstStyle/>
        <a:p>
          <a:endParaRPr lang="en-US"/>
        </a:p>
      </dgm:t>
    </dgm:pt>
    <dgm:pt modelId="{7C0F5A0E-EBAC-470E-97AF-2133F0ECE66A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Great Grandfather</a:t>
          </a:r>
          <a:endParaRPr lang="en-US" dirty="0"/>
        </a:p>
      </dgm:t>
    </dgm:pt>
    <dgm:pt modelId="{C550B5A0-A3BA-48FB-9EF8-3B12FD71D289}" type="parTrans" cxnId="{3332787D-715F-486A-9096-8EFCD91E5567}">
      <dgm:prSet/>
      <dgm:spPr/>
      <dgm:t>
        <a:bodyPr/>
        <a:lstStyle/>
        <a:p>
          <a:endParaRPr lang="en-US"/>
        </a:p>
      </dgm:t>
    </dgm:pt>
    <dgm:pt modelId="{054644F1-FE83-405F-81EB-B064E4B7BC63}" type="sibTrans" cxnId="{3332787D-715F-486A-9096-8EFCD91E5567}">
      <dgm:prSet/>
      <dgm:spPr/>
      <dgm:t>
        <a:bodyPr/>
        <a:lstStyle/>
        <a:p>
          <a:endParaRPr lang="en-US"/>
        </a:p>
      </dgm:t>
    </dgm:pt>
    <dgm:pt modelId="{A3F08FCE-8159-432B-9CFB-78C3B64A0F8D}">
      <dgm:prSet phldrT="[Text]"/>
      <dgm:spPr/>
      <dgm:t>
        <a:bodyPr/>
        <a:lstStyle/>
        <a:p>
          <a:r>
            <a:rPr lang="en-US" dirty="0" smtClean="0"/>
            <a:t>Name</a:t>
          </a:r>
        </a:p>
        <a:p>
          <a:r>
            <a:rPr lang="en-US" dirty="0" smtClean="0"/>
            <a:t>Great Grandmother</a:t>
          </a:r>
          <a:endParaRPr lang="en-US" dirty="0"/>
        </a:p>
      </dgm:t>
    </dgm:pt>
    <dgm:pt modelId="{0C7A04E5-0E56-4DB2-998E-1FB8ADA0A436}" type="parTrans" cxnId="{DA186195-E945-483D-B527-08A941CCA635}">
      <dgm:prSet/>
      <dgm:spPr/>
      <dgm:t>
        <a:bodyPr/>
        <a:lstStyle/>
        <a:p>
          <a:endParaRPr lang="en-US"/>
        </a:p>
      </dgm:t>
    </dgm:pt>
    <dgm:pt modelId="{4E1BFC90-570D-42F0-8EF9-68457A40A0AA}" type="sibTrans" cxnId="{DA186195-E945-483D-B527-08A941CCA635}">
      <dgm:prSet/>
      <dgm:spPr/>
      <dgm:t>
        <a:bodyPr/>
        <a:lstStyle/>
        <a:p>
          <a:endParaRPr lang="en-US"/>
        </a:p>
      </dgm:t>
    </dgm:pt>
    <dgm:pt modelId="{28C9CB5A-FC04-4A54-8C4F-5C1D26E6A6DE}">
      <dgm:prSet phldrT="[Text]"/>
      <dgm:spPr/>
      <dgm:t>
        <a:bodyPr/>
        <a:lstStyle/>
        <a:p>
          <a:r>
            <a:rPr lang="en-US" dirty="0" smtClean="0"/>
            <a:t>Name </a:t>
          </a:r>
        </a:p>
        <a:p>
          <a:r>
            <a:rPr lang="en-US" dirty="0" smtClean="0"/>
            <a:t>Great Grandfather</a:t>
          </a:r>
          <a:endParaRPr lang="en-US" dirty="0"/>
        </a:p>
      </dgm:t>
    </dgm:pt>
    <dgm:pt modelId="{40B7CC3E-CE10-4D5E-B1AB-FB5521D76D53}" type="sibTrans" cxnId="{E1D1B927-2DAB-4921-B1FE-B23EFE0C0BD6}">
      <dgm:prSet/>
      <dgm:spPr/>
      <dgm:t>
        <a:bodyPr/>
        <a:lstStyle/>
        <a:p>
          <a:endParaRPr lang="en-US"/>
        </a:p>
      </dgm:t>
    </dgm:pt>
    <dgm:pt modelId="{8185C319-F91E-4052-94BC-B2D3D30C80C5}" type="parTrans" cxnId="{E1D1B927-2DAB-4921-B1FE-B23EFE0C0BD6}">
      <dgm:prSet/>
      <dgm:spPr/>
      <dgm:t>
        <a:bodyPr/>
        <a:lstStyle/>
        <a:p>
          <a:endParaRPr lang="en-US"/>
        </a:p>
      </dgm:t>
    </dgm:pt>
    <dgm:pt modelId="{BF22F581-7AF3-4599-9C3D-C004E708354F}" type="pres">
      <dgm:prSet presAssocID="{F0CDD45E-EE47-48D0-9CD0-7A9E40803928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067D85-BB41-4A0D-9937-2E94C83539B3}" type="pres">
      <dgm:prSet presAssocID="{F0CDD45E-EE47-48D0-9CD0-7A9E40803928}" presName="hierFlow" presStyleCnt="0"/>
      <dgm:spPr/>
      <dgm:t>
        <a:bodyPr/>
        <a:lstStyle/>
        <a:p>
          <a:endParaRPr lang="en-US"/>
        </a:p>
      </dgm:t>
    </dgm:pt>
    <dgm:pt modelId="{E22E27A5-26DF-44BA-89A1-E31AB6AEA30D}" type="pres">
      <dgm:prSet presAssocID="{F0CDD45E-EE47-48D0-9CD0-7A9E4080392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6CAF88-A5D3-4D33-9202-70C7B1A2F5B3}" type="pres">
      <dgm:prSet presAssocID="{068FFAB2-FC71-4BFA-9B32-3A7D39EF3B18}" presName="Name17" presStyleCnt="0"/>
      <dgm:spPr/>
      <dgm:t>
        <a:bodyPr/>
        <a:lstStyle/>
        <a:p>
          <a:endParaRPr lang="en-US"/>
        </a:p>
      </dgm:t>
    </dgm:pt>
    <dgm:pt modelId="{E97A092B-E052-4BF1-AD49-AB1476AD227E}" type="pres">
      <dgm:prSet presAssocID="{068FFAB2-FC71-4BFA-9B32-3A7D39EF3B1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B9F6C5-6D42-4754-8104-AED5B8A75FF0}" type="pres">
      <dgm:prSet presAssocID="{068FFAB2-FC71-4BFA-9B32-3A7D39EF3B18}" presName="hierChild2" presStyleCnt="0"/>
      <dgm:spPr/>
      <dgm:t>
        <a:bodyPr/>
        <a:lstStyle/>
        <a:p>
          <a:endParaRPr lang="en-US"/>
        </a:p>
      </dgm:t>
    </dgm:pt>
    <dgm:pt modelId="{7B9565EA-2AFF-4EFA-B379-E4EAE0C45365}" type="pres">
      <dgm:prSet presAssocID="{ADD54F61-8EA1-4A38-A43B-87A341403964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F2E870C-7881-4228-88EC-832C6A737D02}" type="pres">
      <dgm:prSet presAssocID="{ADD54F61-8EA1-4A38-A43B-87A34140396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D1AA6A6-3337-43C6-A3A1-F4A743DBF9BC}" type="pres">
      <dgm:prSet presAssocID="{AC4AB6F1-EBBB-4054-8B76-F0B27C9997A1}" presName="Name30" presStyleCnt="0"/>
      <dgm:spPr/>
      <dgm:t>
        <a:bodyPr/>
        <a:lstStyle/>
        <a:p>
          <a:endParaRPr lang="en-US"/>
        </a:p>
      </dgm:t>
    </dgm:pt>
    <dgm:pt modelId="{124915D3-79AF-4CF3-9021-44CC698AB8DB}" type="pres">
      <dgm:prSet presAssocID="{AC4AB6F1-EBBB-4054-8B76-F0B27C9997A1}" presName="level2Shape" presStyleLbl="node2" presStyleIdx="0" presStyleCnt="2"/>
      <dgm:spPr/>
      <dgm:t>
        <a:bodyPr/>
        <a:lstStyle/>
        <a:p>
          <a:endParaRPr lang="en-US"/>
        </a:p>
      </dgm:t>
    </dgm:pt>
    <dgm:pt modelId="{A475EDD6-3BA1-491B-B5A8-6311BE92C7F8}" type="pres">
      <dgm:prSet presAssocID="{AC4AB6F1-EBBB-4054-8B76-F0B27C9997A1}" presName="hierChild3" presStyleCnt="0"/>
      <dgm:spPr/>
      <dgm:t>
        <a:bodyPr/>
        <a:lstStyle/>
        <a:p>
          <a:endParaRPr lang="en-US"/>
        </a:p>
      </dgm:t>
    </dgm:pt>
    <dgm:pt modelId="{B7D6230E-CE3B-45BA-854D-710415557BE3}" type="pres">
      <dgm:prSet presAssocID="{AFECB66A-1B1E-4B74-BA4B-67D61779A2BB}" presName="Name25" presStyleLbl="parChTrans1D3" presStyleIdx="0" presStyleCnt="4"/>
      <dgm:spPr/>
      <dgm:t>
        <a:bodyPr/>
        <a:lstStyle/>
        <a:p>
          <a:endParaRPr lang="en-US"/>
        </a:p>
      </dgm:t>
    </dgm:pt>
    <dgm:pt modelId="{7B0A258E-4469-46AF-B312-9EDBD809B661}" type="pres">
      <dgm:prSet presAssocID="{AFECB66A-1B1E-4B74-BA4B-67D61779A2B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A5E6A4D9-14E8-4C47-A36E-980D502A14A0}" type="pres">
      <dgm:prSet presAssocID="{6B560ADE-5C5A-4E6C-A85D-D7257C9314E5}" presName="Name30" presStyleCnt="0"/>
      <dgm:spPr/>
      <dgm:t>
        <a:bodyPr/>
        <a:lstStyle/>
        <a:p>
          <a:endParaRPr lang="en-US"/>
        </a:p>
      </dgm:t>
    </dgm:pt>
    <dgm:pt modelId="{30FA819A-FC0E-4E5E-BF5A-000456B853D0}" type="pres">
      <dgm:prSet presAssocID="{6B560ADE-5C5A-4E6C-A85D-D7257C9314E5}" presName="level2Shape" presStyleLbl="node3" presStyleIdx="0" presStyleCnt="4"/>
      <dgm:spPr/>
      <dgm:t>
        <a:bodyPr/>
        <a:lstStyle/>
        <a:p>
          <a:endParaRPr lang="en-US"/>
        </a:p>
      </dgm:t>
    </dgm:pt>
    <dgm:pt modelId="{7C0C611F-227C-4BC8-96F5-8EAED4BD9071}" type="pres">
      <dgm:prSet presAssocID="{6B560ADE-5C5A-4E6C-A85D-D7257C9314E5}" presName="hierChild3" presStyleCnt="0"/>
      <dgm:spPr/>
      <dgm:t>
        <a:bodyPr/>
        <a:lstStyle/>
        <a:p>
          <a:endParaRPr lang="en-US"/>
        </a:p>
      </dgm:t>
    </dgm:pt>
    <dgm:pt modelId="{30BD065F-8E05-436B-8509-8C5D82C7493C}" type="pres">
      <dgm:prSet presAssocID="{8185C319-F91E-4052-94BC-B2D3D30C80C5}" presName="Name25" presStyleLbl="parChTrans1D4" presStyleIdx="0" presStyleCnt="8"/>
      <dgm:spPr/>
      <dgm:t>
        <a:bodyPr/>
        <a:lstStyle/>
        <a:p>
          <a:endParaRPr lang="en-US"/>
        </a:p>
      </dgm:t>
    </dgm:pt>
    <dgm:pt modelId="{3FFA3B83-DB66-4DC8-B0DE-0BB9EC1ABE85}" type="pres">
      <dgm:prSet presAssocID="{8185C319-F91E-4052-94BC-B2D3D30C80C5}" presName="connTx" presStyleLbl="parChTrans1D4" presStyleIdx="0" presStyleCnt="8"/>
      <dgm:spPr/>
      <dgm:t>
        <a:bodyPr/>
        <a:lstStyle/>
        <a:p>
          <a:endParaRPr lang="en-US"/>
        </a:p>
      </dgm:t>
    </dgm:pt>
    <dgm:pt modelId="{2A200243-71E5-4F73-BB3E-21184D0CAE19}" type="pres">
      <dgm:prSet presAssocID="{28C9CB5A-FC04-4A54-8C4F-5C1D26E6A6DE}" presName="Name30" presStyleCnt="0"/>
      <dgm:spPr/>
      <dgm:t>
        <a:bodyPr/>
        <a:lstStyle/>
        <a:p>
          <a:endParaRPr lang="en-US"/>
        </a:p>
      </dgm:t>
    </dgm:pt>
    <dgm:pt modelId="{D9E3DCE9-96E7-42B7-BB41-D4C91B19DA10}" type="pres">
      <dgm:prSet presAssocID="{28C9CB5A-FC04-4A54-8C4F-5C1D26E6A6DE}" presName="level2Shape" presStyleLbl="node4" presStyleIdx="0" presStyleCnt="8"/>
      <dgm:spPr/>
      <dgm:t>
        <a:bodyPr/>
        <a:lstStyle/>
        <a:p>
          <a:endParaRPr lang="en-US"/>
        </a:p>
      </dgm:t>
    </dgm:pt>
    <dgm:pt modelId="{75B00938-A899-46F8-8376-9C0395390BDA}" type="pres">
      <dgm:prSet presAssocID="{28C9CB5A-FC04-4A54-8C4F-5C1D26E6A6DE}" presName="hierChild3" presStyleCnt="0"/>
      <dgm:spPr/>
      <dgm:t>
        <a:bodyPr/>
        <a:lstStyle/>
        <a:p>
          <a:endParaRPr lang="en-US"/>
        </a:p>
      </dgm:t>
    </dgm:pt>
    <dgm:pt modelId="{0024D02B-5AF3-4FEC-AA84-70FB263C984D}" type="pres">
      <dgm:prSet presAssocID="{CD167548-1AC8-41FB-B26F-C2979C6F4A89}" presName="Name25" presStyleLbl="parChTrans1D4" presStyleIdx="1" presStyleCnt="8"/>
      <dgm:spPr/>
      <dgm:t>
        <a:bodyPr/>
        <a:lstStyle/>
        <a:p>
          <a:endParaRPr lang="en-US"/>
        </a:p>
      </dgm:t>
    </dgm:pt>
    <dgm:pt modelId="{74563796-2169-4D8A-9A94-C8E97C75EE5A}" type="pres">
      <dgm:prSet presAssocID="{CD167548-1AC8-41FB-B26F-C2979C6F4A89}" presName="connTx" presStyleLbl="parChTrans1D4" presStyleIdx="1" presStyleCnt="8"/>
      <dgm:spPr/>
      <dgm:t>
        <a:bodyPr/>
        <a:lstStyle/>
        <a:p>
          <a:endParaRPr lang="en-US"/>
        </a:p>
      </dgm:t>
    </dgm:pt>
    <dgm:pt modelId="{3A367C19-3D25-48F9-B096-AC25151C5EB3}" type="pres">
      <dgm:prSet presAssocID="{3C6D7D50-CF00-4F26-BA15-9F4732B14FD7}" presName="Name30" presStyleCnt="0"/>
      <dgm:spPr/>
      <dgm:t>
        <a:bodyPr/>
        <a:lstStyle/>
        <a:p>
          <a:endParaRPr lang="en-US"/>
        </a:p>
      </dgm:t>
    </dgm:pt>
    <dgm:pt modelId="{0F789A30-F990-4089-9CD4-A6D555B1B3FF}" type="pres">
      <dgm:prSet presAssocID="{3C6D7D50-CF00-4F26-BA15-9F4732B14FD7}" presName="level2Shape" presStyleLbl="node4" presStyleIdx="1" presStyleCnt="8"/>
      <dgm:spPr/>
      <dgm:t>
        <a:bodyPr/>
        <a:lstStyle/>
        <a:p>
          <a:endParaRPr lang="en-US"/>
        </a:p>
      </dgm:t>
    </dgm:pt>
    <dgm:pt modelId="{254BB699-34B2-4D37-8A86-B278E92F0854}" type="pres">
      <dgm:prSet presAssocID="{3C6D7D50-CF00-4F26-BA15-9F4732B14FD7}" presName="hierChild3" presStyleCnt="0"/>
      <dgm:spPr/>
      <dgm:t>
        <a:bodyPr/>
        <a:lstStyle/>
        <a:p>
          <a:endParaRPr lang="en-US"/>
        </a:p>
      </dgm:t>
    </dgm:pt>
    <dgm:pt modelId="{42F3D39B-46FC-4680-8D40-127F5A788362}" type="pres">
      <dgm:prSet presAssocID="{0E313258-E648-477E-844C-EE7D7962FE8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D1551784-C477-4887-8425-EBB22A791403}" type="pres">
      <dgm:prSet presAssocID="{0E313258-E648-477E-844C-EE7D7962FE8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08BB0B92-5B05-41C6-8BE9-E54602827BC0}" type="pres">
      <dgm:prSet presAssocID="{6D432736-059C-4576-B547-F6AD2AB11FFB}" presName="Name30" presStyleCnt="0"/>
      <dgm:spPr/>
      <dgm:t>
        <a:bodyPr/>
        <a:lstStyle/>
        <a:p>
          <a:endParaRPr lang="en-US"/>
        </a:p>
      </dgm:t>
    </dgm:pt>
    <dgm:pt modelId="{00021E90-B0F6-4518-B95F-A869D79EEFF9}" type="pres">
      <dgm:prSet presAssocID="{6D432736-059C-4576-B547-F6AD2AB11FFB}" presName="level2Shape" presStyleLbl="node3" presStyleIdx="1" presStyleCnt="4"/>
      <dgm:spPr/>
      <dgm:t>
        <a:bodyPr/>
        <a:lstStyle/>
        <a:p>
          <a:endParaRPr lang="en-US"/>
        </a:p>
      </dgm:t>
    </dgm:pt>
    <dgm:pt modelId="{2D7CB25E-8F91-40AE-A4E5-3589A01BE185}" type="pres">
      <dgm:prSet presAssocID="{6D432736-059C-4576-B547-F6AD2AB11FFB}" presName="hierChild3" presStyleCnt="0"/>
      <dgm:spPr/>
      <dgm:t>
        <a:bodyPr/>
        <a:lstStyle/>
        <a:p>
          <a:endParaRPr lang="en-US"/>
        </a:p>
      </dgm:t>
    </dgm:pt>
    <dgm:pt modelId="{062CA80E-B047-4E0E-A898-0F8662A4B988}" type="pres">
      <dgm:prSet presAssocID="{55691313-DB80-44AF-AACF-9C622F29EFC2}" presName="Name25" presStyleLbl="parChTrans1D4" presStyleIdx="2" presStyleCnt="8"/>
      <dgm:spPr/>
      <dgm:t>
        <a:bodyPr/>
        <a:lstStyle/>
        <a:p>
          <a:endParaRPr lang="en-US"/>
        </a:p>
      </dgm:t>
    </dgm:pt>
    <dgm:pt modelId="{42688506-77AC-4E22-AE79-19FC97638B4A}" type="pres">
      <dgm:prSet presAssocID="{55691313-DB80-44AF-AACF-9C622F29EFC2}" presName="connTx" presStyleLbl="parChTrans1D4" presStyleIdx="2" presStyleCnt="8"/>
      <dgm:spPr/>
      <dgm:t>
        <a:bodyPr/>
        <a:lstStyle/>
        <a:p>
          <a:endParaRPr lang="en-US"/>
        </a:p>
      </dgm:t>
    </dgm:pt>
    <dgm:pt modelId="{3B22D2BB-937B-452F-82B4-2890D929B968}" type="pres">
      <dgm:prSet presAssocID="{7B70BFDF-4B09-4588-9C3A-37074C081382}" presName="Name30" presStyleCnt="0"/>
      <dgm:spPr/>
      <dgm:t>
        <a:bodyPr/>
        <a:lstStyle/>
        <a:p>
          <a:endParaRPr lang="en-US"/>
        </a:p>
      </dgm:t>
    </dgm:pt>
    <dgm:pt modelId="{85EF8228-B678-424D-ADD0-0570F1571124}" type="pres">
      <dgm:prSet presAssocID="{7B70BFDF-4B09-4588-9C3A-37074C081382}" presName="level2Shape" presStyleLbl="node4" presStyleIdx="2" presStyleCnt="8"/>
      <dgm:spPr/>
      <dgm:t>
        <a:bodyPr/>
        <a:lstStyle/>
        <a:p>
          <a:endParaRPr lang="en-US"/>
        </a:p>
      </dgm:t>
    </dgm:pt>
    <dgm:pt modelId="{FD5E5904-0D32-41D5-8998-C15524666DCD}" type="pres">
      <dgm:prSet presAssocID="{7B70BFDF-4B09-4588-9C3A-37074C081382}" presName="hierChild3" presStyleCnt="0"/>
      <dgm:spPr/>
      <dgm:t>
        <a:bodyPr/>
        <a:lstStyle/>
        <a:p>
          <a:endParaRPr lang="en-US"/>
        </a:p>
      </dgm:t>
    </dgm:pt>
    <dgm:pt modelId="{DB5DFBFC-0380-4253-8692-ECAAA1737025}" type="pres">
      <dgm:prSet presAssocID="{FE677C01-D9E4-4E73-966B-BC0A4E3BF702}" presName="Name25" presStyleLbl="parChTrans1D4" presStyleIdx="3" presStyleCnt="8"/>
      <dgm:spPr/>
      <dgm:t>
        <a:bodyPr/>
        <a:lstStyle/>
        <a:p>
          <a:endParaRPr lang="en-US"/>
        </a:p>
      </dgm:t>
    </dgm:pt>
    <dgm:pt modelId="{DB9DC739-C99D-4BB5-96D8-B075A2DDA527}" type="pres">
      <dgm:prSet presAssocID="{FE677C01-D9E4-4E73-966B-BC0A4E3BF702}" presName="connTx" presStyleLbl="parChTrans1D4" presStyleIdx="3" presStyleCnt="8"/>
      <dgm:spPr/>
      <dgm:t>
        <a:bodyPr/>
        <a:lstStyle/>
        <a:p>
          <a:endParaRPr lang="en-US"/>
        </a:p>
      </dgm:t>
    </dgm:pt>
    <dgm:pt modelId="{D385805F-D4DF-40F7-B4CF-17D77A5AA083}" type="pres">
      <dgm:prSet presAssocID="{7BF34322-E64F-47C4-95E6-29A621876311}" presName="Name30" presStyleCnt="0"/>
      <dgm:spPr/>
      <dgm:t>
        <a:bodyPr/>
        <a:lstStyle/>
        <a:p>
          <a:endParaRPr lang="en-US"/>
        </a:p>
      </dgm:t>
    </dgm:pt>
    <dgm:pt modelId="{F6B06CA5-42C8-4EBB-BC98-F50D689828AF}" type="pres">
      <dgm:prSet presAssocID="{7BF34322-E64F-47C4-95E6-29A621876311}" presName="level2Shape" presStyleLbl="node4" presStyleIdx="3" presStyleCnt="8"/>
      <dgm:spPr/>
      <dgm:t>
        <a:bodyPr/>
        <a:lstStyle/>
        <a:p>
          <a:endParaRPr lang="en-US"/>
        </a:p>
      </dgm:t>
    </dgm:pt>
    <dgm:pt modelId="{1B933A07-2E2F-4422-A6E1-84579E2E7F4C}" type="pres">
      <dgm:prSet presAssocID="{7BF34322-E64F-47C4-95E6-29A621876311}" presName="hierChild3" presStyleCnt="0"/>
      <dgm:spPr/>
      <dgm:t>
        <a:bodyPr/>
        <a:lstStyle/>
        <a:p>
          <a:endParaRPr lang="en-US"/>
        </a:p>
      </dgm:t>
    </dgm:pt>
    <dgm:pt modelId="{64BB7143-AE0A-4757-9935-CC5D45DDC3F8}" type="pres">
      <dgm:prSet presAssocID="{362B8CD0-E92E-4011-BACA-2A9233A465C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5E3BE7E8-7052-4187-9063-A11686ECBFB9}" type="pres">
      <dgm:prSet presAssocID="{362B8CD0-E92E-4011-BACA-2A9233A465C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A33948D-3508-4BEF-9A67-DE861E6D1370}" type="pres">
      <dgm:prSet presAssocID="{B032A520-4513-47CD-B298-97C23314F6F2}" presName="Name30" presStyleCnt="0"/>
      <dgm:spPr/>
      <dgm:t>
        <a:bodyPr/>
        <a:lstStyle/>
        <a:p>
          <a:endParaRPr lang="en-US"/>
        </a:p>
      </dgm:t>
    </dgm:pt>
    <dgm:pt modelId="{C4782B93-756E-4A7D-806B-0D0E51CC0C97}" type="pres">
      <dgm:prSet presAssocID="{B032A520-4513-47CD-B298-97C23314F6F2}" presName="level2Shape" presStyleLbl="node2" presStyleIdx="1" presStyleCnt="2"/>
      <dgm:spPr/>
      <dgm:t>
        <a:bodyPr/>
        <a:lstStyle/>
        <a:p>
          <a:endParaRPr lang="en-US"/>
        </a:p>
      </dgm:t>
    </dgm:pt>
    <dgm:pt modelId="{980588CE-21AE-49A8-80A1-6548B2E3DED2}" type="pres">
      <dgm:prSet presAssocID="{B032A520-4513-47CD-B298-97C23314F6F2}" presName="hierChild3" presStyleCnt="0"/>
      <dgm:spPr/>
      <dgm:t>
        <a:bodyPr/>
        <a:lstStyle/>
        <a:p>
          <a:endParaRPr lang="en-US"/>
        </a:p>
      </dgm:t>
    </dgm:pt>
    <dgm:pt modelId="{5BC9BD5F-88D2-4B7B-A83C-E6078370BB8A}" type="pres">
      <dgm:prSet presAssocID="{6E2D9A44-3617-4DC6-94C1-31FC3BCB8766}" presName="Name25" presStyleLbl="parChTrans1D3" presStyleIdx="2" presStyleCnt="4"/>
      <dgm:spPr/>
      <dgm:t>
        <a:bodyPr/>
        <a:lstStyle/>
        <a:p>
          <a:endParaRPr lang="en-US"/>
        </a:p>
      </dgm:t>
    </dgm:pt>
    <dgm:pt modelId="{7E1A0623-994F-4438-913D-04CFF98BB11A}" type="pres">
      <dgm:prSet presAssocID="{6E2D9A44-3617-4DC6-94C1-31FC3BCB876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AD949D3-6BB7-4556-871E-A727865B52A3}" type="pres">
      <dgm:prSet presAssocID="{84E28953-B40E-45A9-BEB8-CCC9910F89FC}" presName="Name30" presStyleCnt="0"/>
      <dgm:spPr/>
      <dgm:t>
        <a:bodyPr/>
        <a:lstStyle/>
        <a:p>
          <a:endParaRPr lang="en-US"/>
        </a:p>
      </dgm:t>
    </dgm:pt>
    <dgm:pt modelId="{8D0E4DF1-A0C9-42DF-A3E3-78A82524A37F}" type="pres">
      <dgm:prSet presAssocID="{84E28953-B40E-45A9-BEB8-CCC9910F89FC}" presName="level2Shape" presStyleLbl="node3" presStyleIdx="2" presStyleCnt="4"/>
      <dgm:spPr/>
      <dgm:t>
        <a:bodyPr/>
        <a:lstStyle/>
        <a:p>
          <a:endParaRPr lang="en-US"/>
        </a:p>
      </dgm:t>
    </dgm:pt>
    <dgm:pt modelId="{6BBA4617-0654-484C-8D0F-17C38D5DC060}" type="pres">
      <dgm:prSet presAssocID="{84E28953-B40E-45A9-BEB8-CCC9910F89FC}" presName="hierChild3" presStyleCnt="0"/>
      <dgm:spPr/>
      <dgm:t>
        <a:bodyPr/>
        <a:lstStyle/>
        <a:p>
          <a:endParaRPr lang="en-US"/>
        </a:p>
      </dgm:t>
    </dgm:pt>
    <dgm:pt modelId="{40609033-9502-4D15-AA57-05446325AF83}" type="pres">
      <dgm:prSet presAssocID="{1C4DCF01-1841-44B4-8F2A-836E05AC33A4}" presName="Name25" presStyleLbl="parChTrans1D4" presStyleIdx="4" presStyleCnt="8"/>
      <dgm:spPr/>
      <dgm:t>
        <a:bodyPr/>
        <a:lstStyle/>
        <a:p>
          <a:endParaRPr lang="en-US"/>
        </a:p>
      </dgm:t>
    </dgm:pt>
    <dgm:pt modelId="{DFB96C30-9C6D-422B-A8E0-5866BC7E6311}" type="pres">
      <dgm:prSet presAssocID="{1C4DCF01-1841-44B4-8F2A-836E05AC33A4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94D615B-5433-4410-B948-CB31D59A5290}" type="pres">
      <dgm:prSet presAssocID="{C6E3DE91-BC3E-4845-BDFF-C79394E0089B}" presName="Name30" presStyleCnt="0"/>
      <dgm:spPr/>
      <dgm:t>
        <a:bodyPr/>
        <a:lstStyle/>
        <a:p>
          <a:endParaRPr lang="en-US"/>
        </a:p>
      </dgm:t>
    </dgm:pt>
    <dgm:pt modelId="{B82E5C17-F3DF-499D-B753-6F78B45B990D}" type="pres">
      <dgm:prSet presAssocID="{C6E3DE91-BC3E-4845-BDFF-C79394E0089B}" presName="level2Shape" presStyleLbl="node4" presStyleIdx="4" presStyleCnt="8"/>
      <dgm:spPr/>
      <dgm:t>
        <a:bodyPr/>
        <a:lstStyle/>
        <a:p>
          <a:endParaRPr lang="en-US"/>
        </a:p>
      </dgm:t>
    </dgm:pt>
    <dgm:pt modelId="{33C23F0C-7533-4D75-846D-5F87443903BD}" type="pres">
      <dgm:prSet presAssocID="{C6E3DE91-BC3E-4845-BDFF-C79394E0089B}" presName="hierChild3" presStyleCnt="0"/>
      <dgm:spPr/>
      <dgm:t>
        <a:bodyPr/>
        <a:lstStyle/>
        <a:p>
          <a:endParaRPr lang="en-US"/>
        </a:p>
      </dgm:t>
    </dgm:pt>
    <dgm:pt modelId="{1E19EC54-DB40-4CC9-950C-00051B13248B}" type="pres">
      <dgm:prSet presAssocID="{516C03F8-8927-4596-A195-DD75A66E91AF}" presName="Name25" presStyleLbl="parChTrans1D4" presStyleIdx="5" presStyleCnt="8"/>
      <dgm:spPr/>
      <dgm:t>
        <a:bodyPr/>
        <a:lstStyle/>
        <a:p>
          <a:endParaRPr lang="en-US"/>
        </a:p>
      </dgm:t>
    </dgm:pt>
    <dgm:pt modelId="{05344F7E-818F-493C-9F95-2CDEBEBE8E48}" type="pres">
      <dgm:prSet presAssocID="{516C03F8-8927-4596-A195-DD75A66E91AF}" presName="connTx" presStyleLbl="parChTrans1D4" presStyleIdx="5" presStyleCnt="8"/>
      <dgm:spPr/>
      <dgm:t>
        <a:bodyPr/>
        <a:lstStyle/>
        <a:p>
          <a:endParaRPr lang="en-US"/>
        </a:p>
      </dgm:t>
    </dgm:pt>
    <dgm:pt modelId="{29F71FD2-71BE-45ED-AA69-B943B09F2461}" type="pres">
      <dgm:prSet presAssocID="{507440C1-0C28-44A2-8734-D91F403D3D13}" presName="Name30" presStyleCnt="0"/>
      <dgm:spPr/>
      <dgm:t>
        <a:bodyPr/>
        <a:lstStyle/>
        <a:p>
          <a:endParaRPr lang="en-US"/>
        </a:p>
      </dgm:t>
    </dgm:pt>
    <dgm:pt modelId="{448D6AA0-A376-4641-832F-6805D2AEC194}" type="pres">
      <dgm:prSet presAssocID="{507440C1-0C28-44A2-8734-D91F403D3D13}" presName="level2Shape" presStyleLbl="node4" presStyleIdx="5" presStyleCnt="8"/>
      <dgm:spPr/>
      <dgm:t>
        <a:bodyPr/>
        <a:lstStyle/>
        <a:p>
          <a:endParaRPr lang="en-US"/>
        </a:p>
      </dgm:t>
    </dgm:pt>
    <dgm:pt modelId="{9995015E-A3C4-4777-9704-837F2C439612}" type="pres">
      <dgm:prSet presAssocID="{507440C1-0C28-44A2-8734-D91F403D3D13}" presName="hierChild3" presStyleCnt="0"/>
      <dgm:spPr/>
      <dgm:t>
        <a:bodyPr/>
        <a:lstStyle/>
        <a:p>
          <a:endParaRPr lang="en-US"/>
        </a:p>
      </dgm:t>
    </dgm:pt>
    <dgm:pt modelId="{73DAA1C5-5E6D-4C8D-9D69-5239BEEDB154}" type="pres">
      <dgm:prSet presAssocID="{085257F0-D7BE-4909-842A-6AD947A82FB4}" presName="Name25" presStyleLbl="parChTrans1D3" presStyleIdx="3" presStyleCnt="4"/>
      <dgm:spPr/>
      <dgm:t>
        <a:bodyPr/>
        <a:lstStyle/>
        <a:p>
          <a:endParaRPr lang="en-US"/>
        </a:p>
      </dgm:t>
    </dgm:pt>
    <dgm:pt modelId="{85E27555-163E-4BAC-B063-77A94992DD1E}" type="pres">
      <dgm:prSet presAssocID="{085257F0-D7BE-4909-842A-6AD947A82FB4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812A200-58EC-484D-8AFD-ECEE4B93D7F4}" type="pres">
      <dgm:prSet presAssocID="{C91F9D12-9716-4147-B81D-8FFF047993F2}" presName="Name30" presStyleCnt="0"/>
      <dgm:spPr/>
      <dgm:t>
        <a:bodyPr/>
        <a:lstStyle/>
        <a:p>
          <a:endParaRPr lang="en-US"/>
        </a:p>
      </dgm:t>
    </dgm:pt>
    <dgm:pt modelId="{49B99DF8-3DD2-47B7-8679-3EE798B77AA6}" type="pres">
      <dgm:prSet presAssocID="{C91F9D12-9716-4147-B81D-8FFF047993F2}" presName="level2Shape" presStyleLbl="node3" presStyleIdx="3" presStyleCnt="4"/>
      <dgm:spPr/>
      <dgm:t>
        <a:bodyPr/>
        <a:lstStyle/>
        <a:p>
          <a:endParaRPr lang="en-US"/>
        </a:p>
      </dgm:t>
    </dgm:pt>
    <dgm:pt modelId="{9B313DAE-CD5C-40AE-89C7-ACC20D21D656}" type="pres">
      <dgm:prSet presAssocID="{C91F9D12-9716-4147-B81D-8FFF047993F2}" presName="hierChild3" presStyleCnt="0"/>
      <dgm:spPr/>
      <dgm:t>
        <a:bodyPr/>
        <a:lstStyle/>
        <a:p>
          <a:endParaRPr lang="en-US"/>
        </a:p>
      </dgm:t>
    </dgm:pt>
    <dgm:pt modelId="{D56DFC30-A988-4800-8887-9BFD681E6AC4}" type="pres">
      <dgm:prSet presAssocID="{C550B5A0-A3BA-48FB-9EF8-3B12FD71D289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7029E98-A43F-4E07-96A7-49814ECC930E}" type="pres">
      <dgm:prSet presAssocID="{C550B5A0-A3BA-48FB-9EF8-3B12FD71D289}" presName="connTx" presStyleLbl="parChTrans1D4" presStyleIdx="6" presStyleCnt="8"/>
      <dgm:spPr/>
      <dgm:t>
        <a:bodyPr/>
        <a:lstStyle/>
        <a:p>
          <a:endParaRPr lang="en-US"/>
        </a:p>
      </dgm:t>
    </dgm:pt>
    <dgm:pt modelId="{C7832BC5-B518-48FB-BDFA-0B2249B7536E}" type="pres">
      <dgm:prSet presAssocID="{7C0F5A0E-EBAC-470E-97AF-2133F0ECE66A}" presName="Name30" presStyleCnt="0"/>
      <dgm:spPr/>
      <dgm:t>
        <a:bodyPr/>
        <a:lstStyle/>
        <a:p>
          <a:endParaRPr lang="en-US"/>
        </a:p>
      </dgm:t>
    </dgm:pt>
    <dgm:pt modelId="{4D3B2E1C-4586-4DCC-BDFD-A05C8D26A079}" type="pres">
      <dgm:prSet presAssocID="{7C0F5A0E-EBAC-470E-97AF-2133F0ECE66A}" presName="level2Shape" presStyleLbl="node4" presStyleIdx="6" presStyleCnt="8"/>
      <dgm:spPr/>
      <dgm:t>
        <a:bodyPr/>
        <a:lstStyle/>
        <a:p>
          <a:endParaRPr lang="en-US"/>
        </a:p>
      </dgm:t>
    </dgm:pt>
    <dgm:pt modelId="{B3105494-BDBF-4AFC-9A03-6658D0C838F3}" type="pres">
      <dgm:prSet presAssocID="{7C0F5A0E-EBAC-470E-97AF-2133F0ECE66A}" presName="hierChild3" presStyleCnt="0"/>
      <dgm:spPr/>
      <dgm:t>
        <a:bodyPr/>
        <a:lstStyle/>
        <a:p>
          <a:endParaRPr lang="en-US"/>
        </a:p>
      </dgm:t>
    </dgm:pt>
    <dgm:pt modelId="{744FD431-4F0F-4DF1-AB3C-DCBE4C67E1DD}" type="pres">
      <dgm:prSet presAssocID="{0C7A04E5-0E56-4DB2-998E-1FB8ADA0A436}" presName="Name25" presStyleLbl="parChTrans1D4" presStyleIdx="7" presStyleCnt="8"/>
      <dgm:spPr/>
      <dgm:t>
        <a:bodyPr/>
        <a:lstStyle/>
        <a:p>
          <a:endParaRPr lang="en-US"/>
        </a:p>
      </dgm:t>
    </dgm:pt>
    <dgm:pt modelId="{D1FEAE53-7100-4107-B1C1-FC94CD341F33}" type="pres">
      <dgm:prSet presAssocID="{0C7A04E5-0E56-4DB2-998E-1FB8ADA0A436}" presName="connTx" presStyleLbl="parChTrans1D4" presStyleIdx="7" presStyleCnt="8"/>
      <dgm:spPr/>
      <dgm:t>
        <a:bodyPr/>
        <a:lstStyle/>
        <a:p>
          <a:endParaRPr lang="en-US"/>
        </a:p>
      </dgm:t>
    </dgm:pt>
    <dgm:pt modelId="{CA9B7274-1AE3-4737-BA33-2A342C7F4B42}" type="pres">
      <dgm:prSet presAssocID="{A3F08FCE-8159-432B-9CFB-78C3B64A0F8D}" presName="Name30" presStyleCnt="0"/>
      <dgm:spPr/>
      <dgm:t>
        <a:bodyPr/>
        <a:lstStyle/>
        <a:p>
          <a:endParaRPr lang="en-US"/>
        </a:p>
      </dgm:t>
    </dgm:pt>
    <dgm:pt modelId="{07CE753E-4E4A-402D-9DF9-5A5584D5FF05}" type="pres">
      <dgm:prSet presAssocID="{A3F08FCE-8159-432B-9CFB-78C3B64A0F8D}" presName="level2Shape" presStyleLbl="node4" presStyleIdx="7" presStyleCnt="8"/>
      <dgm:spPr/>
      <dgm:t>
        <a:bodyPr/>
        <a:lstStyle/>
        <a:p>
          <a:endParaRPr lang="en-US"/>
        </a:p>
      </dgm:t>
    </dgm:pt>
    <dgm:pt modelId="{9857DD44-2A93-4105-A5AB-22F40AE7A484}" type="pres">
      <dgm:prSet presAssocID="{A3F08FCE-8159-432B-9CFB-78C3B64A0F8D}" presName="hierChild3" presStyleCnt="0"/>
      <dgm:spPr/>
      <dgm:t>
        <a:bodyPr/>
        <a:lstStyle/>
        <a:p>
          <a:endParaRPr lang="en-US"/>
        </a:p>
      </dgm:t>
    </dgm:pt>
    <dgm:pt modelId="{6E3C1329-AF88-4782-A5A1-E4BD801324F1}" type="pres">
      <dgm:prSet presAssocID="{F0CDD45E-EE47-48D0-9CD0-7A9E40803928}" presName="bgShapesFlow" presStyleCnt="0"/>
      <dgm:spPr/>
      <dgm:t>
        <a:bodyPr/>
        <a:lstStyle/>
        <a:p>
          <a:endParaRPr lang="en-US"/>
        </a:p>
      </dgm:t>
    </dgm:pt>
  </dgm:ptLst>
  <dgm:cxnLst>
    <dgm:cxn modelId="{173B151E-62E5-4E14-AF14-78605D8D1978}" srcId="{AC4AB6F1-EBBB-4054-8B76-F0B27C9997A1}" destId="{6B560ADE-5C5A-4E6C-A85D-D7257C9314E5}" srcOrd="0" destOrd="0" parTransId="{AFECB66A-1B1E-4B74-BA4B-67D61779A2BB}" sibTransId="{18F013A4-8D67-4F0B-8D77-3637222DDB1F}"/>
    <dgm:cxn modelId="{1B44337E-AA53-4945-8D68-B44C7511E2E2}" type="presOf" srcId="{FE677C01-D9E4-4E73-966B-BC0A4E3BF702}" destId="{DB9DC739-C99D-4BB5-96D8-B075A2DDA527}" srcOrd="1" destOrd="0" presId="urn:microsoft.com/office/officeart/2005/8/layout/hierarchy5"/>
    <dgm:cxn modelId="{2EF9CC9E-6F9E-4340-8C04-FF5267D119EF}" type="presOf" srcId="{1C4DCF01-1841-44B4-8F2A-836E05AC33A4}" destId="{40609033-9502-4D15-AA57-05446325AF83}" srcOrd="0" destOrd="0" presId="urn:microsoft.com/office/officeart/2005/8/layout/hierarchy5"/>
    <dgm:cxn modelId="{1A7FC234-F9DB-4862-9424-A47BA0F1BFFF}" srcId="{6D432736-059C-4576-B547-F6AD2AB11FFB}" destId="{7B70BFDF-4B09-4588-9C3A-37074C081382}" srcOrd="0" destOrd="0" parTransId="{55691313-DB80-44AF-AACF-9C622F29EFC2}" sibTransId="{075EA7B9-30E2-4F73-AE41-4C4420FE67B8}"/>
    <dgm:cxn modelId="{A3542AA7-2017-4220-86DC-FB710CA5B64C}" type="presOf" srcId="{FE677C01-D9E4-4E73-966B-BC0A4E3BF702}" destId="{DB5DFBFC-0380-4253-8692-ECAAA1737025}" srcOrd="0" destOrd="0" presId="urn:microsoft.com/office/officeart/2005/8/layout/hierarchy5"/>
    <dgm:cxn modelId="{289E933E-867D-488B-A396-EE14F6152D1B}" type="presOf" srcId="{068FFAB2-FC71-4BFA-9B32-3A7D39EF3B18}" destId="{E97A092B-E052-4BF1-AD49-AB1476AD227E}" srcOrd="0" destOrd="0" presId="urn:microsoft.com/office/officeart/2005/8/layout/hierarchy5"/>
    <dgm:cxn modelId="{30B9B61B-234D-43B5-8560-8D61BE79299E}" srcId="{6D432736-059C-4576-B547-F6AD2AB11FFB}" destId="{7BF34322-E64F-47C4-95E6-29A621876311}" srcOrd="1" destOrd="0" parTransId="{FE677C01-D9E4-4E73-966B-BC0A4E3BF702}" sibTransId="{D19ACEF6-8C79-4860-A853-D44DA46C33D9}"/>
    <dgm:cxn modelId="{88C1AF60-FF67-44F6-B874-ECB6A08CB251}" type="presOf" srcId="{6E2D9A44-3617-4DC6-94C1-31FC3BCB8766}" destId="{5BC9BD5F-88D2-4B7B-A83C-E6078370BB8A}" srcOrd="0" destOrd="0" presId="urn:microsoft.com/office/officeart/2005/8/layout/hierarchy5"/>
    <dgm:cxn modelId="{27D815F3-3940-4C0D-A136-7C50952F403D}" type="presOf" srcId="{085257F0-D7BE-4909-842A-6AD947A82FB4}" destId="{85E27555-163E-4BAC-B063-77A94992DD1E}" srcOrd="1" destOrd="0" presId="urn:microsoft.com/office/officeart/2005/8/layout/hierarchy5"/>
    <dgm:cxn modelId="{4143F03B-ADC4-47AE-A5D9-414FF906FC6E}" srcId="{84E28953-B40E-45A9-BEB8-CCC9910F89FC}" destId="{507440C1-0C28-44A2-8734-D91F403D3D13}" srcOrd="1" destOrd="0" parTransId="{516C03F8-8927-4596-A195-DD75A66E91AF}" sibTransId="{5C3741CD-FF88-4825-BAE8-3AD555DC97D4}"/>
    <dgm:cxn modelId="{DF225497-2E51-4952-B506-30606CAEDF0E}" srcId="{6B560ADE-5C5A-4E6C-A85D-D7257C9314E5}" destId="{3C6D7D50-CF00-4F26-BA15-9F4732B14FD7}" srcOrd="1" destOrd="0" parTransId="{CD167548-1AC8-41FB-B26F-C2979C6F4A89}" sibTransId="{241406C7-0A87-4D04-A3D1-C1EC4552CB99}"/>
    <dgm:cxn modelId="{954B92CB-0562-4DB7-91D4-A0A3E259A2ED}" type="presOf" srcId="{C6E3DE91-BC3E-4845-BDFF-C79394E0089B}" destId="{B82E5C17-F3DF-499D-B753-6F78B45B990D}" srcOrd="0" destOrd="0" presId="urn:microsoft.com/office/officeart/2005/8/layout/hierarchy5"/>
    <dgm:cxn modelId="{3332787D-715F-486A-9096-8EFCD91E5567}" srcId="{C91F9D12-9716-4147-B81D-8FFF047993F2}" destId="{7C0F5A0E-EBAC-470E-97AF-2133F0ECE66A}" srcOrd="0" destOrd="0" parTransId="{C550B5A0-A3BA-48FB-9EF8-3B12FD71D289}" sibTransId="{054644F1-FE83-405F-81EB-B064E4B7BC63}"/>
    <dgm:cxn modelId="{4509ECE8-0523-4F0D-8D06-E7682E582DE4}" type="presOf" srcId="{7BF34322-E64F-47C4-95E6-29A621876311}" destId="{F6B06CA5-42C8-4EBB-BC98-F50D689828AF}" srcOrd="0" destOrd="0" presId="urn:microsoft.com/office/officeart/2005/8/layout/hierarchy5"/>
    <dgm:cxn modelId="{3547301D-40D1-428A-A049-89A1140E1487}" srcId="{F0CDD45E-EE47-48D0-9CD0-7A9E40803928}" destId="{068FFAB2-FC71-4BFA-9B32-3A7D39EF3B18}" srcOrd="0" destOrd="0" parTransId="{76466C66-C017-4FBE-87EC-FB6E3BB7E768}" sibTransId="{3F57C33C-7CD3-4CAB-B22E-97B26593FB9D}"/>
    <dgm:cxn modelId="{284F185A-48AE-44CB-801E-11985B99FBF8}" type="presOf" srcId="{362B8CD0-E92E-4011-BACA-2A9233A465C3}" destId="{5E3BE7E8-7052-4187-9063-A11686ECBFB9}" srcOrd="1" destOrd="0" presId="urn:microsoft.com/office/officeart/2005/8/layout/hierarchy5"/>
    <dgm:cxn modelId="{8CAD11C9-2093-4E4F-A208-E1D5FED7360D}" type="presOf" srcId="{CD167548-1AC8-41FB-B26F-C2979C6F4A89}" destId="{0024D02B-5AF3-4FEC-AA84-70FB263C984D}" srcOrd="0" destOrd="0" presId="urn:microsoft.com/office/officeart/2005/8/layout/hierarchy5"/>
    <dgm:cxn modelId="{6555A2EA-A1BA-4FC2-81F0-64AD62243CD6}" type="presOf" srcId="{6E2D9A44-3617-4DC6-94C1-31FC3BCB8766}" destId="{7E1A0623-994F-4438-913D-04CFF98BB11A}" srcOrd="1" destOrd="0" presId="urn:microsoft.com/office/officeart/2005/8/layout/hierarchy5"/>
    <dgm:cxn modelId="{919449D6-D416-4DDD-9954-F8D8C27389B7}" type="presOf" srcId="{AC4AB6F1-EBBB-4054-8B76-F0B27C9997A1}" destId="{124915D3-79AF-4CF3-9021-44CC698AB8DB}" srcOrd="0" destOrd="0" presId="urn:microsoft.com/office/officeart/2005/8/layout/hierarchy5"/>
    <dgm:cxn modelId="{FD7C5D1E-4C33-407C-9906-0C6809AB65BA}" type="presOf" srcId="{3C6D7D50-CF00-4F26-BA15-9F4732B14FD7}" destId="{0F789A30-F990-4089-9CD4-A6D555B1B3FF}" srcOrd="0" destOrd="0" presId="urn:microsoft.com/office/officeart/2005/8/layout/hierarchy5"/>
    <dgm:cxn modelId="{E1D1B927-2DAB-4921-B1FE-B23EFE0C0BD6}" srcId="{6B560ADE-5C5A-4E6C-A85D-D7257C9314E5}" destId="{28C9CB5A-FC04-4A54-8C4F-5C1D26E6A6DE}" srcOrd="0" destOrd="0" parTransId="{8185C319-F91E-4052-94BC-B2D3D30C80C5}" sibTransId="{40B7CC3E-CE10-4D5E-B1AB-FB5521D76D53}"/>
    <dgm:cxn modelId="{EFFA723B-502B-4A9E-ABB3-7EA6D0DE0880}" srcId="{B032A520-4513-47CD-B298-97C23314F6F2}" destId="{84E28953-B40E-45A9-BEB8-CCC9910F89FC}" srcOrd="0" destOrd="0" parTransId="{6E2D9A44-3617-4DC6-94C1-31FC3BCB8766}" sibTransId="{B64C190B-E44D-4DB4-ABA5-37E78693F1F5}"/>
    <dgm:cxn modelId="{5B6E6C81-E80E-48F4-81CD-6F09E74B65F9}" srcId="{84E28953-B40E-45A9-BEB8-CCC9910F89FC}" destId="{C6E3DE91-BC3E-4845-BDFF-C79394E0089B}" srcOrd="0" destOrd="0" parTransId="{1C4DCF01-1841-44B4-8F2A-836E05AC33A4}" sibTransId="{5DF0B14D-EB4C-48D6-BC63-C09E3FD86464}"/>
    <dgm:cxn modelId="{98D6B38E-02C4-47A2-92E7-27121440919F}" type="presOf" srcId="{7B70BFDF-4B09-4588-9C3A-37074C081382}" destId="{85EF8228-B678-424D-ADD0-0570F1571124}" srcOrd="0" destOrd="0" presId="urn:microsoft.com/office/officeart/2005/8/layout/hierarchy5"/>
    <dgm:cxn modelId="{5B6C6969-47A3-45C6-9F76-BC930C3C0285}" type="presOf" srcId="{F0CDD45E-EE47-48D0-9CD0-7A9E40803928}" destId="{BF22F581-7AF3-4599-9C3D-C004E708354F}" srcOrd="0" destOrd="0" presId="urn:microsoft.com/office/officeart/2005/8/layout/hierarchy5"/>
    <dgm:cxn modelId="{46E7D3EC-1A2C-43C4-982B-107F9FE47FAB}" type="presOf" srcId="{8185C319-F91E-4052-94BC-B2D3D30C80C5}" destId="{30BD065F-8E05-436B-8509-8C5D82C7493C}" srcOrd="0" destOrd="0" presId="urn:microsoft.com/office/officeart/2005/8/layout/hierarchy5"/>
    <dgm:cxn modelId="{CFD08801-1450-4F4F-B4E4-AA018716CA7D}" type="presOf" srcId="{6D432736-059C-4576-B547-F6AD2AB11FFB}" destId="{00021E90-B0F6-4518-B95F-A869D79EEFF9}" srcOrd="0" destOrd="0" presId="urn:microsoft.com/office/officeart/2005/8/layout/hierarchy5"/>
    <dgm:cxn modelId="{9205790D-2FE6-452C-AC9C-983309F7C549}" type="presOf" srcId="{0E313258-E648-477E-844C-EE7D7962FE8E}" destId="{D1551784-C477-4887-8425-EBB22A791403}" srcOrd="1" destOrd="0" presId="urn:microsoft.com/office/officeart/2005/8/layout/hierarchy5"/>
    <dgm:cxn modelId="{64A17E14-8EBE-4FFD-BBDC-130A8B41604E}" type="presOf" srcId="{C550B5A0-A3BA-48FB-9EF8-3B12FD71D289}" destId="{97029E98-A43F-4E07-96A7-49814ECC930E}" srcOrd="1" destOrd="0" presId="urn:microsoft.com/office/officeart/2005/8/layout/hierarchy5"/>
    <dgm:cxn modelId="{798296FA-2E14-46C1-9965-62DC270EA869}" srcId="{AC4AB6F1-EBBB-4054-8B76-F0B27C9997A1}" destId="{6D432736-059C-4576-B547-F6AD2AB11FFB}" srcOrd="1" destOrd="0" parTransId="{0E313258-E648-477E-844C-EE7D7962FE8E}" sibTransId="{75622245-F428-498D-8458-DAC555B1E7AD}"/>
    <dgm:cxn modelId="{CC8BA11B-D51A-4257-9054-0937542D4092}" type="presOf" srcId="{362B8CD0-E92E-4011-BACA-2A9233A465C3}" destId="{64BB7143-AE0A-4757-9935-CC5D45DDC3F8}" srcOrd="0" destOrd="0" presId="urn:microsoft.com/office/officeart/2005/8/layout/hierarchy5"/>
    <dgm:cxn modelId="{4F1768A9-2759-49A7-A5A3-F0FA608CFA56}" srcId="{068FFAB2-FC71-4BFA-9B32-3A7D39EF3B18}" destId="{AC4AB6F1-EBBB-4054-8B76-F0B27C9997A1}" srcOrd="0" destOrd="0" parTransId="{ADD54F61-8EA1-4A38-A43B-87A341403964}" sibTransId="{A1751E9D-E5A9-4501-811F-8997B172823F}"/>
    <dgm:cxn modelId="{DA186195-E945-483D-B527-08A941CCA635}" srcId="{C91F9D12-9716-4147-B81D-8FFF047993F2}" destId="{A3F08FCE-8159-432B-9CFB-78C3B64A0F8D}" srcOrd="1" destOrd="0" parTransId="{0C7A04E5-0E56-4DB2-998E-1FB8ADA0A436}" sibTransId="{4E1BFC90-570D-42F0-8EF9-68457A40A0AA}"/>
    <dgm:cxn modelId="{20A6B924-7820-4230-86B8-E0EA27443E48}" type="presOf" srcId="{1C4DCF01-1841-44B4-8F2A-836E05AC33A4}" destId="{DFB96C30-9C6D-422B-A8E0-5866BC7E6311}" srcOrd="1" destOrd="0" presId="urn:microsoft.com/office/officeart/2005/8/layout/hierarchy5"/>
    <dgm:cxn modelId="{D212A516-38C0-4F6C-B5FF-E0BED3038AFB}" type="presOf" srcId="{55691313-DB80-44AF-AACF-9C622F29EFC2}" destId="{062CA80E-B047-4E0E-A898-0F8662A4B988}" srcOrd="0" destOrd="0" presId="urn:microsoft.com/office/officeart/2005/8/layout/hierarchy5"/>
    <dgm:cxn modelId="{78495D3A-9528-4C69-8445-D988FEFABEF6}" type="presOf" srcId="{ADD54F61-8EA1-4A38-A43B-87A341403964}" destId="{4F2E870C-7881-4228-88EC-832C6A737D02}" srcOrd="1" destOrd="0" presId="urn:microsoft.com/office/officeart/2005/8/layout/hierarchy5"/>
    <dgm:cxn modelId="{56B5318B-A18F-434C-B45E-5599849933AD}" type="presOf" srcId="{507440C1-0C28-44A2-8734-D91F403D3D13}" destId="{448D6AA0-A376-4641-832F-6805D2AEC194}" srcOrd="0" destOrd="0" presId="urn:microsoft.com/office/officeart/2005/8/layout/hierarchy5"/>
    <dgm:cxn modelId="{3E6AB8E4-37FA-4094-9B0F-0D86338414A8}" type="presOf" srcId="{085257F0-D7BE-4909-842A-6AD947A82FB4}" destId="{73DAA1C5-5E6D-4C8D-9D69-5239BEEDB154}" srcOrd="0" destOrd="0" presId="urn:microsoft.com/office/officeart/2005/8/layout/hierarchy5"/>
    <dgm:cxn modelId="{56DA875E-E010-445F-AEAE-813AB9FB0977}" type="presOf" srcId="{A3F08FCE-8159-432B-9CFB-78C3B64A0F8D}" destId="{07CE753E-4E4A-402D-9DF9-5A5584D5FF05}" srcOrd="0" destOrd="0" presId="urn:microsoft.com/office/officeart/2005/8/layout/hierarchy5"/>
    <dgm:cxn modelId="{BE303545-DB9B-4842-B526-D129C7EA9AE5}" srcId="{B032A520-4513-47CD-B298-97C23314F6F2}" destId="{C91F9D12-9716-4147-B81D-8FFF047993F2}" srcOrd="1" destOrd="0" parTransId="{085257F0-D7BE-4909-842A-6AD947A82FB4}" sibTransId="{A15795A9-A823-4D80-900B-3D78016C048F}"/>
    <dgm:cxn modelId="{0A7F4D91-9DCE-4DA9-9E49-DE4B3AF280E3}" type="presOf" srcId="{AFECB66A-1B1E-4B74-BA4B-67D61779A2BB}" destId="{7B0A258E-4469-46AF-B312-9EDBD809B661}" srcOrd="1" destOrd="0" presId="urn:microsoft.com/office/officeart/2005/8/layout/hierarchy5"/>
    <dgm:cxn modelId="{FB5D130F-D2AF-40C9-92E0-2F77EA50A984}" type="presOf" srcId="{CD167548-1AC8-41FB-B26F-C2979C6F4A89}" destId="{74563796-2169-4D8A-9A94-C8E97C75EE5A}" srcOrd="1" destOrd="0" presId="urn:microsoft.com/office/officeart/2005/8/layout/hierarchy5"/>
    <dgm:cxn modelId="{8C83ABE3-074F-4B50-983E-686F4721104F}" type="presOf" srcId="{55691313-DB80-44AF-AACF-9C622F29EFC2}" destId="{42688506-77AC-4E22-AE79-19FC97638B4A}" srcOrd="1" destOrd="0" presId="urn:microsoft.com/office/officeart/2005/8/layout/hierarchy5"/>
    <dgm:cxn modelId="{028554D0-4F53-4425-ACEE-AEF516269003}" type="presOf" srcId="{28C9CB5A-FC04-4A54-8C4F-5C1D26E6A6DE}" destId="{D9E3DCE9-96E7-42B7-BB41-D4C91B19DA10}" srcOrd="0" destOrd="0" presId="urn:microsoft.com/office/officeart/2005/8/layout/hierarchy5"/>
    <dgm:cxn modelId="{6D90A1C3-CEFA-4E54-AE8C-32512AB414D4}" type="presOf" srcId="{0C7A04E5-0E56-4DB2-998E-1FB8ADA0A436}" destId="{744FD431-4F0F-4DF1-AB3C-DCBE4C67E1DD}" srcOrd="0" destOrd="0" presId="urn:microsoft.com/office/officeart/2005/8/layout/hierarchy5"/>
    <dgm:cxn modelId="{F57E7BAA-E4AD-4D80-A7E2-43B442FB92B8}" type="presOf" srcId="{0C7A04E5-0E56-4DB2-998E-1FB8ADA0A436}" destId="{D1FEAE53-7100-4107-B1C1-FC94CD341F33}" srcOrd="1" destOrd="0" presId="urn:microsoft.com/office/officeart/2005/8/layout/hierarchy5"/>
    <dgm:cxn modelId="{A0C0F90E-E174-4B60-9587-A33348C14B1D}" type="presOf" srcId="{B032A520-4513-47CD-B298-97C23314F6F2}" destId="{C4782B93-756E-4A7D-806B-0D0E51CC0C97}" srcOrd="0" destOrd="0" presId="urn:microsoft.com/office/officeart/2005/8/layout/hierarchy5"/>
    <dgm:cxn modelId="{47634719-6C2A-48F6-9176-D0A955E9A1DF}" type="presOf" srcId="{516C03F8-8927-4596-A195-DD75A66E91AF}" destId="{05344F7E-818F-493C-9F95-2CDEBEBE8E48}" srcOrd="1" destOrd="0" presId="urn:microsoft.com/office/officeart/2005/8/layout/hierarchy5"/>
    <dgm:cxn modelId="{D693CC4D-CC06-4204-959A-D491EB8EA8C9}" type="presOf" srcId="{516C03F8-8927-4596-A195-DD75A66E91AF}" destId="{1E19EC54-DB40-4CC9-950C-00051B13248B}" srcOrd="0" destOrd="0" presId="urn:microsoft.com/office/officeart/2005/8/layout/hierarchy5"/>
    <dgm:cxn modelId="{0BB17698-6ED7-4604-9FCB-1E9A2A406F8E}" type="presOf" srcId="{84E28953-B40E-45A9-BEB8-CCC9910F89FC}" destId="{8D0E4DF1-A0C9-42DF-A3E3-78A82524A37F}" srcOrd="0" destOrd="0" presId="urn:microsoft.com/office/officeart/2005/8/layout/hierarchy5"/>
    <dgm:cxn modelId="{A8653D40-451C-4B1A-8B63-5B9385878F8A}" type="presOf" srcId="{6B560ADE-5C5A-4E6C-A85D-D7257C9314E5}" destId="{30FA819A-FC0E-4E5E-BF5A-000456B853D0}" srcOrd="0" destOrd="0" presId="urn:microsoft.com/office/officeart/2005/8/layout/hierarchy5"/>
    <dgm:cxn modelId="{578306B2-C553-4D4E-91A5-C9F12603E45B}" type="presOf" srcId="{C91F9D12-9716-4147-B81D-8FFF047993F2}" destId="{49B99DF8-3DD2-47B7-8679-3EE798B77AA6}" srcOrd="0" destOrd="0" presId="urn:microsoft.com/office/officeart/2005/8/layout/hierarchy5"/>
    <dgm:cxn modelId="{BAC33884-7EEC-4B5C-9542-B3BD776C0A97}" type="presOf" srcId="{0E313258-E648-477E-844C-EE7D7962FE8E}" destId="{42F3D39B-46FC-4680-8D40-127F5A788362}" srcOrd="0" destOrd="0" presId="urn:microsoft.com/office/officeart/2005/8/layout/hierarchy5"/>
    <dgm:cxn modelId="{5B757958-1775-4E2C-8B1E-8E9009D312F4}" type="presOf" srcId="{AFECB66A-1B1E-4B74-BA4B-67D61779A2BB}" destId="{B7D6230E-CE3B-45BA-854D-710415557BE3}" srcOrd="0" destOrd="0" presId="urn:microsoft.com/office/officeart/2005/8/layout/hierarchy5"/>
    <dgm:cxn modelId="{4EE2D0E2-AA57-4012-A511-AF74D0D70B86}" type="presOf" srcId="{ADD54F61-8EA1-4A38-A43B-87A341403964}" destId="{7B9565EA-2AFF-4EFA-B379-E4EAE0C45365}" srcOrd="0" destOrd="0" presId="urn:microsoft.com/office/officeart/2005/8/layout/hierarchy5"/>
    <dgm:cxn modelId="{8521B8B7-81E6-464E-A562-F830DA302318}" type="presOf" srcId="{8185C319-F91E-4052-94BC-B2D3D30C80C5}" destId="{3FFA3B83-DB66-4DC8-B0DE-0BB9EC1ABE85}" srcOrd="1" destOrd="0" presId="urn:microsoft.com/office/officeart/2005/8/layout/hierarchy5"/>
    <dgm:cxn modelId="{26FE99D4-A934-4F16-A753-C4A84CF90899}" type="presOf" srcId="{7C0F5A0E-EBAC-470E-97AF-2133F0ECE66A}" destId="{4D3B2E1C-4586-4DCC-BDFD-A05C8D26A079}" srcOrd="0" destOrd="0" presId="urn:microsoft.com/office/officeart/2005/8/layout/hierarchy5"/>
    <dgm:cxn modelId="{A83C0BF6-B99B-455E-A244-61A6D8124CBD}" type="presOf" srcId="{C550B5A0-A3BA-48FB-9EF8-3B12FD71D289}" destId="{D56DFC30-A988-4800-8887-9BFD681E6AC4}" srcOrd="0" destOrd="0" presId="urn:microsoft.com/office/officeart/2005/8/layout/hierarchy5"/>
    <dgm:cxn modelId="{9EB67B1D-F943-492A-8134-8CB69C474A22}" srcId="{068FFAB2-FC71-4BFA-9B32-3A7D39EF3B18}" destId="{B032A520-4513-47CD-B298-97C23314F6F2}" srcOrd="1" destOrd="0" parTransId="{362B8CD0-E92E-4011-BACA-2A9233A465C3}" sibTransId="{F2BE08C9-B39B-4BCA-99BC-CBA70C66F476}"/>
    <dgm:cxn modelId="{C58B5508-710F-4296-B6FD-6936A0EEDD93}" type="presParOf" srcId="{BF22F581-7AF3-4599-9C3D-C004E708354F}" destId="{CE067D85-BB41-4A0D-9937-2E94C83539B3}" srcOrd="0" destOrd="0" presId="urn:microsoft.com/office/officeart/2005/8/layout/hierarchy5"/>
    <dgm:cxn modelId="{8E5078C0-283D-43C5-890E-F8CA7003B45D}" type="presParOf" srcId="{CE067D85-BB41-4A0D-9937-2E94C83539B3}" destId="{E22E27A5-26DF-44BA-89A1-E31AB6AEA30D}" srcOrd="0" destOrd="0" presId="urn:microsoft.com/office/officeart/2005/8/layout/hierarchy5"/>
    <dgm:cxn modelId="{EDF28EAA-A3C4-4F91-A3EF-7D9E69B7897C}" type="presParOf" srcId="{E22E27A5-26DF-44BA-89A1-E31AB6AEA30D}" destId="{FF6CAF88-A5D3-4D33-9202-70C7B1A2F5B3}" srcOrd="0" destOrd="0" presId="urn:microsoft.com/office/officeart/2005/8/layout/hierarchy5"/>
    <dgm:cxn modelId="{6CAA490F-C285-40A6-8789-A9B249EE4791}" type="presParOf" srcId="{FF6CAF88-A5D3-4D33-9202-70C7B1A2F5B3}" destId="{E97A092B-E052-4BF1-AD49-AB1476AD227E}" srcOrd="0" destOrd="0" presId="urn:microsoft.com/office/officeart/2005/8/layout/hierarchy5"/>
    <dgm:cxn modelId="{754C6FA9-FBE7-471B-B6EA-1E24574965DE}" type="presParOf" srcId="{FF6CAF88-A5D3-4D33-9202-70C7B1A2F5B3}" destId="{65B9F6C5-6D42-4754-8104-AED5B8A75FF0}" srcOrd="1" destOrd="0" presId="urn:microsoft.com/office/officeart/2005/8/layout/hierarchy5"/>
    <dgm:cxn modelId="{8C7EE030-4D69-4600-B24B-1D20B42AAE38}" type="presParOf" srcId="{65B9F6C5-6D42-4754-8104-AED5B8A75FF0}" destId="{7B9565EA-2AFF-4EFA-B379-E4EAE0C45365}" srcOrd="0" destOrd="0" presId="urn:microsoft.com/office/officeart/2005/8/layout/hierarchy5"/>
    <dgm:cxn modelId="{0281301E-720D-435A-A913-82EF8039A767}" type="presParOf" srcId="{7B9565EA-2AFF-4EFA-B379-E4EAE0C45365}" destId="{4F2E870C-7881-4228-88EC-832C6A737D02}" srcOrd="0" destOrd="0" presId="urn:microsoft.com/office/officeart/2005/8/layout/hierarchy5"/>
    <dgm:cxn modelId="{CE8C9933-F907-4289-A5C0-F576CEFDDC6A}" type="presParOf" srcId="{65B9F6C5-6D42-4754-8104-AED5B8A75FF0}" destId="{FD1AA6A6-3337-43C6-A3A1-F4A743DBF9BC}" srcOrd="1" destOrd="0" presId="urn:microsoft.com/office/officeart/2005/8/layout/hierarchy5"/>
    <dgm:cxn modelId="{B9573824-6355-4320-AA0E-76254A500AB1}" type="presParOf" srcId="{FD1AA6A6-3337-43C6-A3A1-F4A743DBF9BC}" destId="{124915D3-79AF-4CF3-9021-44CC698AB8DB}" srcOrd="0" destOrd="0" presId="urn:microsoft.com/office/officeart/2005/8/layout/hierarchy5"/>
    <dgm:cxn modelId="{0EB40413-3B27-44EC-BA63-92DBFEC7C9EC}" type="presParOf" srcId="{FD1AA6A6-3337-43C6-A3A1-F4A743DBF9BC}" destId="{A475EDD6-3BA1-491B-B5A8-6311BE92C7F8}" srcOrd="1" destOrd="0" presId="urn:microsoft.com/office/officeart/2005/8/layout/hierarchy5"/>
    <dgm:cxn modelId="{86B5C168-7300-4DFC-B88A-DC2D65EF8E38}" type="presParOf" srcId="{A475EDD6-3BA1-491B-B5A8-6311BE92C7F8}" destId="{B7D6230E-CE3B-45BA-854D-710415557BE3}" srcOrd="0" destOrd="0" presId="urn:microsoft.com/office/officeart/2005/8/layout/hierarchy5"/>
    <dgm:cxn modelId="{3ABFE6AD-C456-4244-BDA3-0718A3876A8A}" type="presParOf" srcId="{B7D6230E-CE3B-45BA-854D-710415557BE3}" destId="{7B0A258E-4469-46AF-B312-9EDBD809B661}" srcOrd="0" destOrd="0" presId="urn:microsoft.com/office/officeart/2005/8/layout/hierarchy5"/>
    <dgm:cxn modelId="{DEB99C1A-D392-43C4-AEAB-69DC010441DE}" type="presParOf" srcId="{A475EDD6-3BA1-491B-B5A8-6311BE92C7F8}" destId="{A5E6A4D9-14E8-4C47-A36E-980D502A14A0}" srcOrd="1" destOrd="0" presId="urn:microsoft.com/office/officeart/2005/8/layout/hierarchy5"/>
    <dgm:cxn modelId="{1D1487CC-4E12-4DAD-B9E0-42133E1AF268}" type="presParOf" srcId="{A5E6A4D9-14E8-4C47-A36E-980D502A14A0}" destId="{30FA819A-FC0E-4E5E-BF5A-000456B853D0}" srcOrd="0" destOrd="0" presId="urn:microsoft.com/office/officeart/2005/8/layout/hierarchy5"/>
    <dgm:cxn modelId="{F543ADC0-5B54-4EE6-BA49-D67799A28B08}" type="presParOf" srcId="{A5E6A4D9-14E8-4C47-A36E-980D502A14A0}" destId="{7C0C611F-227C-4BC8-96F5-8EAED4BD9071}" srcOrd="1" destOrd="0" presId="urn:microsoft.com/office/officeart/2005/8/layout/hierarchy5"/>
    <dgm:cxn modelId="{877A4EB8-8870-4682-B5A2-4FBC5D3811E9}" type="presParOf" srcId="{7C0C611F-227C-4BC8-96F5-8EAED4BD9071}" destId="{30BD065F-8E05-436B-8509-8C5D82C7493C}" srcOrd="0" destOrd="0" presId="urn:microsoft.com/office/officeart/2005/8/layout/hierarchy5"/>
    <dgm:cxn modelId="{05D78F35-16E7-4B05-8BBA-A9E9431DCD00}" type="presParOf" srcId="{30BD065F-8E05-436B-8509-8C5D82C7493C}" destId="{3FFA3B83-DB66-4DC8-B0DE-0BB9EC1ABE85}" srcOrd="0" destOrd="0" presId="urn:microsoft.com/office/officeart/2005/8/layout/hierarchy5"/>
    <dgm:cxn modelId="{778F1167-5B28-4E10-B20D-90C3BD73C51C}" type="presParOf" srcId="{7C0C611F-227C-4BC8-96F5-8EAED4BD9071}" destId="{2A200243-71E5-4F73-BB3E-21184D0CAE19}" srcOrd="1" destOrd="0" presId="urn:microsoft.com/office/officeart/2005/8/layout/hierarchy5"/>
    <dgm:cxn modelId="{93F4E7DA-C87C-49BD-B423-F5EA44D397AC}" type="presParOf" srcId="{2A200243-71E5-4F73-BB3E-21184D0CAE19}" destId="{D9E3DCE9-96E7-42B7-BB41-D4C91B19DA10}" srcOrd="0" destOrd="0" presId="urn:microsoft.com/office/officeart/2005/8/layout/hierarchy5"/>
    <dgm:cxn modelId="{4264B16F-A612-44FF-B47B-DCF95038FC4C}" type="presParOf" srcId="{2A200243-71E5-4F73-BB3E-21184D0CAE19}" destId="{75B00938-A899-46F8-8376-9C0395390BDA}" srcOrd="1" destOrd="0" presId="urn:microsoft.com/office/officeart/2005/8/layout/hierarchy5"/>
    <dgm:cxn modelId="{7068BC2E-E5D0-47CB-AA85-CB38DE36458E}" type="presParOf" srcId="{7C0C611F-227C-4BC8-96F5-8EAED4BD9071}" destId="{0024D02B-5AF3-4FEC-AA84-70FB263C984D}" srcOrd="2" destOrd="0" presId="urn:microsoft.com/office/officeart/2005/8/layout/hierarchy5"/>
    <dgm:cxn modelId="{0C6F025E-2DF9-420A-98D2-AEFD7CD7234C}" type="presParOf" srcId="{0024D02B-5AF3-4FEC-AA84-70FB263C984D}" destId="{74563796-2169-4D8A-9A94-C8E97C75EE5A}" srcOrd="0" destOrd="0" presId="urn:microsoft.com/office/officeart/2005/8/layout/hierarchy5"/>
    <dgm:cxn modelId="{B5605E4C-7B2E-4B35-93A0-C8359D0990B3}" type="presParOf" srcId="{7C0C611F-227C-4BC8-96F5-8EAED4BD9071}" destId="{3A367C19-3D25-48F9-B096-AC25151C5EB3}" srcOrd="3" destOrd="0" presId="urn:microsoft.com/office/officeart/2005/8/layout/hierarchy5"/>
    <dgm:cxn modelId="{06876EBD-F7AD-4B04-A9E8-29F9D45384C5}" type="presParOf" srcId="{3A367C19-3D25-48F9-B096-AC25151C5EB3}" destId="{0F789A30-F990-4089-9CD4-A6D555B1B3FF}" srcOrd="0" destOrd="0" presId="urn:microsoft.com/office/officeart/2005/8/layout/hierarchy5"/>
    <dgm:cxn modelId="{BD60863A-7F65-4A5B-99F7-1B7CECF8B326}" type="presParOf" srcId="{3A367C19-3D25-48F9-B096-AC25151C5EB3}" destId="{254BB699-34B2-4D37-8A86-B278E92F0854}" srcOrd="1" destOrd="0" presId="urn:microsoft.com/office/officeart/2005/8/layout/hierarchy5"/>
    <dgm:cxn modelId="{BD715285-4AF8-442A-9372-285D18F34135}" type="presParOf" srcId="{A475EDD6-3BA1-491B-B5A8-6311BE92C7F8}" destId="{42F3D39B-46FC-4680-8D40-127F5A788362}" srcOrd="2" destOrd="0" presId="urn:microsoft.com/office/officeart/2005/8/layout/hierarchy5"/>
    <dgm:cxn modelId="{35A899B6-72E6-4682-957A-50781636E98F}" type="presParOf" srcId="{42F3D39B-46FC-4680-8D40-127F5A788362}" destId="{D1551784-C477-4887-8425-EBB22A791403}" srcOrd="0" destOrd="0" presId="urn:microsoft.com/office/officeart/2005/8/layout/hierarchy5"/>
    <dgm:cxn modelId="{28A07D96-5FC1-4253-A95F-F315FAA47902}" type="presParOf" srcId="{A475EDD6-3BA1-491B-B5A8-6311BE92C7F8}" destId="{08BB0B92-5B05-41C6-8BE9-E54602827BC0}" srcOrd="3" destOrd="0" presId="urn:microsoft.com/office/officeart/2005/8/layout/hierarchy5"/>
    <dgm:cxn modelId="{4215FF84-82D5-4364-840D-77A198F27D44}" type="presParOf" srcId="{08BB0B92-5B05-41C6-8BE9-E54602827BC0}" destId="{00021E90-B0F6-4518-B95F-A869D79EEFF9}" srcOrd="0" destOrd="0" presId="urn:microsoft.com/office/officeart/2005/8/layout/hierarchy5"/>
    <dgm:cxn modelId="{FBC0048B-E086-4353-8EE4-16331A243D6F}" type="presParOf" srcId="{08BB0B92-5B05-41C6-8BE9-E54602827BC0}" destId="{2D7CB25E-8F91-40AE-A4E5-3589A01BE185}" srcOrd="1" destOrd="0" presId="urn:microsoft.com/office/officeart/2005/8/layout/hierarchy5"/>
    <dgm:cxn modelId="{99B17A94-38EA-434C-B3A7-CA52862FEB9A}" type="presParOf" srcId="{2D7CB25E-8F91-40AE-A4E5-3589A01BE185}" destId="{062CA80E-B047-4E0E-A898-0F8662A4B988}" srcOrd="0" destOrd="0" presId="urn:microsoft.com/office/officeart/2005/8/layout/hierarchy5"/>
    <dgm:cxn modelId="{42153D03-C489-4597-BD41-9BE439841890}" type="presParOf" srcId="{062CA80E-B047-4E0E-A898-0F8662A4B988}" destId="{42688506-77AC-4E22-AE79-19FC97638B4A}" srcOrd="0" destOrd="0" presId="urn:microsoft.com/office/officeart/2005/8/layout/hierarchy5"/>
    <dgm:cxn modelId="{CDD3F21C-BA2C-4515-BB55-46DF71FBC844}" type="presParOf" srcId="{2D7CB25E-8F91-40AE-A4E5-3589A01BE185}" destId="{3B22D2BB-937B-452F-82B4-2890D929B968}" srcOrd="1" destOrd="0" presId="urn:microsoft.com/office/officeart/2005/8/layout/hierarchy5"/>
    <dgm:cxn modelId="{7AC9FD7E-5EDB-4681-966B-D76122075850}" type="presParOf" srcId="{3B22D2BB-937B-452F-82B4-2890D929B968}" destId="{85EF8228-B678-424D-ADD0-0570F1571124}" srcOrd="0" destOrd="0" presId="urn:microsoft.com/office/officeart/2005/8/layout/hierarchy5"/>
    <dgm:cxn modelId="{5158B0A3-34DC-4D76-A5E5-B8AB7A3434A3}" type="presParOf" srcId="{3B22D2BB-937B-452F-82B4-2890D929B968}" destId="{FD5E5904-0D32-41D5-8998-C15524666DCD}" srcOrd="1" destOrd="0" presId="urn:microsoft.com/office/officeart/2005/8/layout/hierarchy5"/>
    <dgm:cxn modelId="{2836E68B-897D-4E1F-A59A-847DC3DCAAE8}" type="presParOf" srcId="{2D7CB25E-8F91-40AE-A4E5-3589A01BE185}" destId="{DB5DFBFC-0380-4253-8692-ECAAA1737025}" srcOrd="2" destOrd="0" presId="urn:microsoft.com/office/officeart/2005/8/layout/hierarchy5"/>
    <dgm:cxn modelId="{93ED0C21-C305-45CB-9E08-43ABCEFF9DAD}" type="presParOf" srcId="{DB5DFBFC-0380-4253-8692-ECAAA1737025}" destId="{DB9DC739-C99D-4BB5-96D8-B075A2DDA527}" srcOrd="0" destOrd="0" presId="urn:microsoft.com/office/officeart/2005/8/layout/hierarchy5"/>
    <dgm:cxn modelId="{312CC0B6-F079-45C6-8F6E-CEA7130F75C8}" type="presParOf" srcId="{2D7CB25E-8F91-40AE-A4E5-3589A01BE185}" destId="{D385805F-D4DF-40F7-B4CF-17D77A5AA083}" srcOrd="3" destOrd="0" presId="urn:microsoft.com/office/officeart/2005/8/layout/hierarchy5"/>
    <dgm:cxn modelId="{2FCF8A56-3F7C-417A-84ED-0040691EED98}" type="presParOf" srcId="{D385805F-D4DF-40F7-B4CF-17D77A5AA083}" destId="{F6B06CA5-42C8-4EBB-BC98-F50D689828AF}" srcOrd="0" destOrd="0" presId="urn:microsoft.com/office/officeart/2005/8/layout/hierarchy5"/>
    <dgm:cxn modelId="{5DAD350A-9120-41AB-8470-426E06EA4B19}" type="presParOf" srcId="{D385805F-D4DF-40F7-B4CF-17D77A5AA083}" destId="{1B933A07-2E2F-4422-A6E1-84579E2E7F4C}" srcOrd="1" destOrd="0" presId="urn:microsoft.com/office/officeart/2005/8/layout/hierarchy5"/>
    <dgm:cxn modelId="{D0172103-23E2-48EF-B5E3-08E339600C7F}" type="presParOf" srcId="{65B9F6C5-6D42-4754-8104-AED5B8A75FF0}" destId="{64BB7143-AE0A-4757-9935-CC5D45DDC3F8}" srcOrd="2" destOrd="0" presId="urn:microsoft.com/office/officeart/2005/8/layout/hierarchy5"/>
    <dgm:cxn modelId="{36ECABCD-8F9B-421D-83BE-E11CA94D21BC}" type="presParOf" srcId="{64BB7143-AE0A-4757-9935-CC5D45DDC3F8}" destId="{5E3BE7E8-7052-4187-9063-A11686ECBFB9}" srcOrd="0" destOrd="0" presId="urn:microsoft.com/office/officeart/2005/8/layout/hierarchy5"/>
    <dgm:cxn modelId="{22F626FE-DFD2-44E6-976D-80CA213EC6C7}" type="presParOf" srcId="{65B9F6C5-6D42-4754-8104-AED5B8A75FF0}" destId="{FA33948D-3508-4BEF-9A67-DE861E6D1370}" srcOrd="3" destOrd="0" presId="urn:microsoft.com/office/officeart/2005/8/layout/hierarchy5"/>
    <dgm:cxn modelId="{E699226E-8CB4-4865-95FD-9B3DCC814BFA}" type="presParOf" srcId="{FA33948D-3508-4BEF-9A67-DE861E6D1370}" destId="{C4782B93-756E-4A7D-806B-0D0E51CC0C97}" srcOrd="0" destOrd="0" presId="urn:microsoft.com/office/officeart/2005/8/layout/hierarchy5"/>
    <dgm:cxn modelId="{313A7926-C1C9-4B6F-BDC0-AA11641EACBD}" type="presParOf" srcId="{FA33948D-3508-4BEF-9A67-DE861E6D1370}" destId="{980588CE-21AE-49A8-80A1-6548B2E3DED2}" srcOrd="1" destOrd="0" presId="urn:microsoft.com/office/officeart/2005/8/layout/hierarchy5"/>
    <dgm:cxn modelId="{D7686A37-65B8-4912-B57F-DCA32213DB93}" type="presParOf" srcId="{980588CE-21AE-49A8-80A1-6548B2E3DED2}" destId="{5BC9BD5F-88D2-4B7B-A83C-E6078370BB8A}" srcOrd="0" destOrd="0" presId="urn:microsoft.com/office/officeart/2005/8/layout/hierarchy5"/>
    <dgm:cxn modelId="{8A18E516-4EB0-4A57-BEF1-73469D61061D}" type="presParOf" srcId="{5BC9BD5F-88D2-4B7B-A83C-E6078370BB8A}" destId="{7E1A0623-994F-4438-913D-04CFF98BB11A}" srcOrd="0" destOrd="0" presId="urn:microsoft.com/office/officeart/2005/8/layout/hierarchy5"/>
    <dgm:cxn modelId="{591F840F-959A-45B6-B7D0-3D49D44821B7}" type="presParOf" srcId="{980588CE-21AE-49A8-80A1-6548B2E3DED2}" destId="{6AD949D3-6BB7-4556-871E-A727865B52A3}" srcOrd="1" destOrd="0" presId="urn:microsoft.com/office/officeart/2005/8/layout/hierarchy5"/>
    <dgm:cxn modelId="{FE8DD071-0EE7-4B6F-81D9-534D09A17C3B}" type="presParOf" srcId="{6AD949D3-6BB7-4556-871E-A727865B52A3}" destId="{8D0E4DF1-A0C9-42DF-A3E3-78A82524A37F}" srcOrd="0" destOrd="0" presId="urn:microsoft.com/office/officeart/2005/8/layout/hierarchy5"/>
    <dgm:cxn modelId="{76EF11DC-429A-4DB4-B27E-91B40DD2E002}" type="presParOf" srcId="{6AD949D3-6BB7-4556-871E-A727865B52A3}" destId="{6BBA4617-0654-484C-8D0F-17C38D5DC060}" srcOrd="1" destOrd="0" presId="urn:microsoft.com/office/officeart/2005/8/layout/hierarchy5"/>
    <dgm:cxn modelId="{47756042-2E42-4826-9C03-C9CCCE0F0F73}" type="presParOf" srcId="{6BBA4617-0654-484C-8D0F-17C38D5DC060}" destId="{40609033-9502-4D15-AA57-05446325AF83}" srcOrd="0" destOrd="0" presId="urn:microsoft.com/office/officeart/2005/8/layout/hierarchy5"/>
    <dgm:cxn modelId="{452B0E2F-BF10-4897-BB4C-415425F13224}" type="presParOf" srcId="{40609033-9502-4D15-AA57-05446325AF83}" destId="{DFB96C30-9C6D-422B-A8E0-5866BC7E6311}" srcOrd="0" destOrd="0" presId="urn:microsoft.com/office/officeart/2005/8/layout/hierarchy5"/>
    <dgm:cxn modelId="{25EFBE17-1B16-4C3B-949A-C99A13D2FE24}" type="presParOf" srcId="{6BBA4617-0654-484C-8D0F-17C38D5DC060}" destId="{B94D615B-5433-4410-B948-CB31D59A5290}" srcOrd="1" destOrd="0" presId="urn:microsoft.com/office/officeart/2005/8/layout/hierarchy5"/>
    <dgm:cxn modelId="{6C8BC746-15A7-49F6-AEA7-33A9B3715AC3}" type="presParOf" srcId="{B94D615B-5433-4410-B948-CB31D59A5290}" destId="{B82E5C17-F3DF-499D-B753-6F78B45B990D}" srcOrd="0" destOrd="0" presId="urn:microsoft.com/office/officeart/2005/8/layout/hierarchy5"/>
    <dgm:cxn modelId="{39BB812A-F478-4D49-881A-E3E76EC36DB1}" type="presParOf" srcId="{B94D615B-5433-4410-B948-CB31D59A5290}" destId="{33C23F0C-7533-4D75-846D-5F87443903BD}" srcOrd="1" destOrd="0" presId="urn:microsoft.com/office/officeart/2005/8/layout/hierarchy5"/>
    <dgm:cxn modelId="{EC69B604-5226-4B7C-ADE4-4E3C70830A00}" type="presParOf" srcId="{6BBA4617-0654-484C-8D0F-17C38D5DC060}" destId="{1E19EC54-DB40-4CC9-950C-00051B13248B}" srcOrd="2" destOrd="0" presId="urn:microsoft.com/office/officeart/2005/8/layout/hierarchy5"/>
    <dgm:cxn modelId="{E9BD6A74-A4DF-4778-AEDA-7B9E22F09957}" type="presParOf" srcId="{1E19EC54-DB40-4CC9-950C-00051B13248B}" destId="{05344F7E-818F-493C-9F95-2CDEBEBE8E48}" srcOrd="0" destOrd="0" presId="urn:microsoft.com/office/officeart/2005/8/layout/hierarchy5"/>
    <dgm:cxn modelId="{705468A6-32A7-4B69-8C48-DDF51871D959}" type="presParOf" srcId="{6BBA4617-0654-484C-8D0F-17C38D5DC060}" destId="{29F71FD2-71BE-45ED-AA69-B943B09F2461}" srcOrd="3" destOrd="0" presId="urn:microsoft.com/office/officeart/2005/8/layout/hierarchy5"/>
    <dgm:cxn modelId="{12DC7D4C-F9FE-4A79-AA66-6243E4804B0A}" type="presParOf" srcId="{29F71FD2-71BE-45ED-AA69-B943B09F2461}" destId="{448D6AA0-A376-4641-832F-6805D2AEC194}" srcOrd="0" destOrd="0" presId="urn:microsoft.com/office/officeart/2005/8/layout/hierarchy5"/>
    <dgm:cxn modelId="{AA24708A-6F63-498A-B18A-4A33FA5E3E01}" type="presParOf" srcId="{29F71FD2-71BE-45ED-AA69-B943B09F2461}" destId="{9995015E-A3C4-4777-9704-837F2C439612}" srcOrd="1" destOrd="0" presId="urn:microsoft.com/office/officeart/2005/8/layout/hierarchy5"/>
    <dgm:cxn modelId="{7A6305AA-0A9D-42B2-B3E0-080747B7E436}" type="presParOf" srcId="{980588CE-21AE-49A8-80A1-6548B2E3DED2}" destId="{73DAA1C5-5E6D-4C8D-9D69-5239BEEDB154}" srcOrd="2" destOrd="0" presId="urn:microsoft.com/office/officeart/2005/8/layout/hierarchy5"/>
    <dgm:cxn modelId="{15AA5BD0-DB1B-499A-A839-C099B176893F}" type="presParOf" srcId="{73DAA1C5-5E6D-4C8D-9D69-5239BEEDB154}" destId="{85E27555-163E-4BAC-B063-77A94992DD1E}" srcOrd="0" destOrd="0" presId="urn:microsoft.com/office/officeart/2005/8/layout/hierarchy5"/>
    <dgm:cxn modelId="{881FB57F-5960-4491-A07A-27A7165F699A}" type="presParOf" srcId="{980588CE-21AE-49A8-80A1-6548B2E3DED2}" destId="{8812A200-58EC-484D-8AFD-ECEE4B93D7F4}" srcOrd="3" destOrd="0" presId="urn:microsoft.com/office/officeart/2005/8/layout/hierarchy5"/>
    <dgm:cxn modelId="{29219100-AE35-4875-8ADE-B7C48F86F8C0}" type="presParOf" srcId="{8812A200-58EC-484D-8AFD-ECEE4B93D7F4}" destId="{49B99DF8-3DD2-47B7-8679-3EE798B77AA6}" srcOrd="0" destOrd="0" presId="urn:microsoft.com/office/officeart/2005/8/layout/hierarchy5"/>
    <dgm:cxn modelId="{DD160CDE-76B8-4E0A-8852-AC7C1DDA47C0}" type="presParOf" srcId="{8812A200-58EC-484D-8AFD-ECEE4B93D7F4}" destId="{9B313DAE-CD5C-40AE-89C7-ACC20D21D656}" srcOrd="1" destOrd="0" presId="urn:microsoft.com/office/officeart/2005/8/layout/hierarchy5"/>
    <dgm:cxn modelId="{E4DA2D7E-8975-48BE-AB7A-F6749AECFACE}" type="presParOf" srcId="{9B313DAE-CD5C-40AE-89C7-ACC20D21D656}" destId="{D56DFC30-A988-4800-8887-9BFD681E6AC4}" srcOrd="0" destOrd="0" presId="urn:microsoft.com/office/officeart/2005/8/layout/hierarchy5"/>
    <dgm:cxn modelId="{E1577CD7-6D94-4361-90FE-FA5025890277}" type="presParOf" srcId="{D56DFC30-A988-4800-8887-9BFD681E6AC4}" destId="{97029E98-A43F-4E07-96A7-49814ECC930E}" srcOrd="0" destOrd="0" presId="urn:microsoft.com/office/officeart/2005/8/layout/hierarchy5"/>
    <dgm:cxn modelId="{647CBC72-07D0-4DFB-827D-CB6234127676}" type="presParOf" srcId="{9B313DAE-CD5C-40AE-89C7-ACC20D21D656}" destId="{C7832BC5-B518-48FB-BDFA-0B2249B7536E}" srcOrd="1" destOrd="0" presId="urn:microsoft.com/office/officeart/2005/8/layout/hierarchy5"/>
    <dgm:cxn modelId="{29E9E1B7-07CE-43BD-AC50-C82021537BE2}" type="presParOf" srcId="{C7832BC5-B518-48FB-BDFA-0B2249B7536E}" destId="{4D3B2E1C-4586-4DCC-BDFD-A05C8D26A079}" srcOrd="0" destOrd="0" presId="urn:microsoft.com/office/officeart/2005/8/layout/hierarchy5"/>
    <dgm:cxn modelId="{A74B7A1B-2818-477E-A2BB-59C65CEEED3E}" type="presParOf" srcId="{C7832BC5-B518-48FB-BDFA-0B2249B7536E}" destId="{B3105494-BDBF-4AFC-9A03-6658D0C838F3}" srcOrd="1" destOrd="0" presId="urn:microsoft.com/office/officeart/2005/8/layout/hierarchy5"/>
    <dgm:cxn modelId="{7A19EF13-7F69-4EBB-B2BF-D44FDC3EBE03}" type="presParOf" srcId="{9B313DAE-CD5C-40AE-89C7-ACC20D21D656}" destId="{744FD431-4F0F-4DF1-AB3C-DCBE4C67E1DD}" srcOrd="2" destOrd="0" presId="urn:microsoft.com/office/officeart/2005/8/layout/hierarchy5"/>
    <dgm:cxn modelId="{07972216-012F-461B-B0BC-1D081F2100F5}" type="presParOf" srcId="{744FD431-4F0F-4DF1-AB3C-DCBE4C67E1DD}" destId="{D1FEAE53-7100-4107-B1C1-FC94CD341F33}" srcOrd="0" destOrd="0" presId="urn:microsoft.com/office/officeart/2005/8/layout/hierarchy5"/>
    <dgm:cxn modelId="{80DF2156-FA56-4842-8431-E686D2306BD9}" type="presParOf" srcId="{9B313DAE-CD5C-40AE-89C7-ACC20D21D656}" destId="{CA9B7274-1AE3-4737-BA33-2A342C7F4B42}" srcOrd="3" destOrd="0" presId="urn:microsoft.com/office/officeart/2005/8/layout/hierarchy5"/>
    <dgm:cxn modelId="{5AB4B476-47AC-4182-984D-0193C50856F1}" type="presParOf" srcId="{CA9B7274-1AE3-4737-BA33-2A342C7F4B42}" destId="{07CE753E-4E4A-402D-9DF9-5A5584D5FF05}" srcOrd="0" destOrd="0" presId="urn:microsoft.com/office/officeart/2005/8/layout/hierarchy5"/>
    <dgm:cxn modelId="{AC29D859-6245-492A-A297-6BEEFD009D78}" type="presParOf" srcId="{CA9B7274-1AE3-4737-BA33-2A342C7F4B42}" destId="{9857DD44-2A93-4105-A5AB-22F40AE7A484}" srcOrd="1" destOrd="0" presId="urn:microsoft.com/office/officeart/2005/8/layout/hierarchy5"/>
    <dgm:cxn modelId="{43FC54A8-317A-4253-A22B-B8C8B247C7A9}" type="presParOf" srcId="{BF22F581-7AF3-4599-9C3D-C004E708354F}" destId="{6E3C1329-AF88-4782-A5A1-E4BD801324F1}" srcOrd="1" destOrd="0" presId="urn:microsoft.com/office/officeart/2005/8/layout/hierarchy5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092B-E052-4BF1-AD49-AB1476AD227E}">
      <dsp:nvSpPr>
        <dsp:cNvPr id="0" name=""/>
        <dsp:cNvSpPr/>
      </dsp:nvSpPr>
      <dsp:spPr>
        <a:xfrm>
          <a:off x="5714798" y="2012981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</a:t>
          </a:r>
          <a:endParaRPr lang="en-US" sz="900" kern="1200" dirty="0"/>
        </a:p>
      </dsp:txBody>
      <dsp:txXfrm>
        <a:off x="5729442" y="2027625"/>
        <a:ext cx="970711" cy="470711"/>
      </dsp:txXfrm>
    </dsp:sp>
    <dsp:sp modelId="{7B9565EA-2AFF-4EFA-B379-E4EAE0C45365}">
      <dsp:nvSpPr>
        <dsp:cNvPr id="0" name=""/>
        <dsp:cNvSpPr/>
      </dsp:nvSpPr>
      <dsp:spPr>
        <a:xfrm rot="15049260">
          <a:off x="4906009" y="1678039"/>
          <a:ext cx="12175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17578" y="99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84359" y="1657542"/>
        <a:ext cx="60878" cy="60878"/>
      </dsp:txXfrm>
    </dsp:sp>
    <dsp:sp modelId="{124915D3-79AF-4CF3-9021-44CC698AB8DB}">
      <dsp:nvSpPr>
        <dsp:cNvPr id="0" name=""/>
        <dsp:cNvSpPr/>
      </dsp:nvSpPr>
      <dsp:spPr>
        <a:xfrm>
          <a:off x="4314799" y="862982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Father</a:t>
          </a:r>
          <a:endParaRPr lang="en-US" sz="900" kern="1200" dirty="0"/>
        </a:p>
      </dsp:txBody>
      <dsp:txXfrm>
        <a:off x="4329443" y="877626"/>
        <a:ext cx="970711" cy="470711"/>
      </dsp:txXfrm>
    </dsp:sp>
    <dsp:sp modelId="{B7D6230E-CE3B-45BA-854D-710415557BE3}">
      <dsp:nvSpPr>
        <dsp:cNvPr id="0" name=""/>
        <dsp:cNvSpPr/>
      </dsp:nvSpPr>
      <dsp:spPr>
        <a:xfrm rot="14110531">
          <a:off x="3764577" y="815540"/>
          <a:ext cx="7004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0445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7288" y="807971"/>
        <a:ext cx="35022" cy="35022"/>
      </dsp:txXfrm>
    </dsp:sp>
    <dsp:sp modelId="{30FA819A-FC0E-4E5E-BF5A-000456B853D0}">
      <dsp:nvSpPr>
        <dsp:cNvPr id="0" name=""/>
        <dsp:cNvSpPr/>
      </dsp:nvSpPr>
      <dsp:spPr>
        <a:xfrm>
          <a:off x="2914801" y="287983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Grandfather</a:t>
          </a:r>
          <a:endParaRPr lang="en-US" sz="900" kern="1200" dirty="0"/>
        </a:p>
      </dsp:txBody>
      <dsp:txXfrm>
        <a:off x="2929445" y="302627"/>
        <a:ext cx="970711" cy="470711"/>
      </dsp:txXfrm>
    </dsp:sp>
    <dsp:sp modelId="{30BD065F-8E05-436B-8509-8C5D82C7493C}">
      <dsp:nvSpPr>
        <dsp:cNvPr id="0" name=""/>
        <dsp:cNvSpPr/>
      </dsp:nvSpPr>
      <dsp:spPr>
        <a:xfrm rot="12942401">
          <a:off x="2468500" y="384290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381918"/>
        <a:ext cx="24630" cy="24630"/>
      </dsp:txXfrm>
    </dsp:sp>
    <dsp:sp modelId="{D9E3DCE9-96E7-42B7-BB41-D4C91B19DA10}">
      <dsp:nvSpPr>
        <dsp:cNvPr id="0" name=""/>
        <dsp:cNvSpPr/>
      </dsp:nvSpPr>
      <dsp:spPr>
        <a:xfrm>
          <a:off x="1514802" y="483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Grandfather</a:t>
          </a:r>
          <a:endParaRPr lang="en-US" sz="900" kern="1200" dirty="0"/>
        </a:p>
      </dsp:txBody>
      <dsp:txXfrm>
        <a:off x="1529446" y="15127"/>
        <a:ext cx="970711" cy="470711"/>
      </dsp:txXfrm>
    </dsp:sp>
    <dsp:sp modelId="{0024D02B-5AF3-4FEC-AA84-70FB263C984D}">
      <dsp:nvSpPr>
        <dsp:cNvPr id="0" name=""/>
        <dsp:cNvSpPr/>
      </dsp:nvSpPr>
      <dsp:spPr>
        <a:xfrm rot="8657599">
          <a:off x="2468500" y="671790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669417"/>
        <a:ext cx="24630" cy="24630"/>
      </dsp:txXfrm>
    </dsp:sp>
    <dsp:sp modelId="{0F789A30-F990-4089-9CD4-A6D555B1B3FF}">
      <dsp:nvSpPr>
        <dsp:cNvPr id="0" name=""/>
        <dsp:cNvSpPr/>
      </dsp:nvSpPr>
      <dsp:spPr>
        <a:xfrm>
          <a:off x="1514802" y="575482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Great Grandmother</a:t>
          </a:r>
          <a:endParaRPr lang="en-US" sz="900" kern="1200" dirty="0"/>
        </a:p>
      </dsp:txBody>
      <dsp:txXfrm>
        <a:off x="1529446" y="590126"/>
        <a:ext cx="970711" cy="470711"/>
      </dsp:txXfrm>
    </dsp:sp>
    <dsp:sp modelId="{42F3D39B-46FC-4680-8D40-127F5A788362}">
      <dsp:nvSpPr>
        <dsp:cNvPr id="0" name=""/>
        <dsp:cNvSpPr/>
      </dsp:nvSpPr>
      <dsp:spPr>
        <a:xfrm rot="7489469">
          <a:off x="3764577" y="1390539"/>
          <a:ext cx="7004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0445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7288" y="1382971"/>
        <a:ext cx="35022" cy="35022"/>
      </dsp:txXfrm>
    </dsp:sp>
    <dsp:sp modelId="{00021E90-B0F6-4518-B95F-A869D79EEFF9}">
      <dsp:nvSpPr>
        <dsp:cNvPr id="0" name=""/>
        <dsp:cNvSpPr/>
      </dsp:nvSpPr>
      <dsp:spPr>
        <a:xfrm>
          <a:off x="2914801" y="1437982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Grandmother</a:t>
          </a:r>
          <a:endParaRPr lang="en-US" sz="900" kern="1200" dirty="0"/>
        </a:p>
      </dsp:txBody>
      <dsp:txXfrm>
        <a:off x="2929445" y="1452626"/>
        <a:ext cx="970711" cy="470711"/>
      </dsp:txXfrm>
    </dsp:sp>
    <dsp:sp modelId="{062CA80E-B047-4E0E-A898-0F8662A4B988}">
      <dsp:nvSpPr>
        <dsp:cNvPr id="0" name=""/>
        <dsp:cNvSpPr/>
      </dsp:nvSpPr>
      <dsp:spPr>
        <a:xfrm rot="12942401">
          <a:off x="2468500" y="1534289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1531917"/>
        <a:ext cx="24630" cy="24630"/>
      </dsp:txXfrm>
    </dsp:sp>
    <dsp:sp modelId="{85EF8228-B678-424D-ADD0-0570F1571124}">
      <dsp:nvSpPr>
        <dsp:cNvPr id="0" name=""/>
        <dsp:cNvSpPr/>
      </dsp:nvSpPr>
      <dsp:spPr>
        <a:xfrm>
          <a:off x="1514802" y="1150482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Grandfather</a:t>
          </a:r>
          <a:endParaRPr lang="en-US" sz="900" kern="1200" dirty="0"/>
        </a:p>
      </dsp:txBody>
      <dsp:txXfrm>
        <a:off x="1529446" y="1165126"/>
        <a:ext cx="970711" cy="470711"/>
      </dsp:txXfrm>
    </dsp:sp>
    <dsp:sp modelId="{DB5DFBFC-0380-4253-8692-ECAAA1737025}">
      <dsp:nvSpPr>
        <dsp:cNvPr id="0" name=""/>
        <dsp:cNvSpPr/>
      </dsp:nvSpPr>
      <dsp:spPr>
        <a:xfrm rot="8657599">
          <a:off x="2468500" y="1821789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1819416"/>
        <a:ext cx="24630" cy="24630"/>
      </dsp:txXfrm>
    </dsp:sp>
    <dsp:sp modelId="{F6B06CA5-42C8-4EBB-BC98-F50D689828AF}">
      <dsp:nvSpPr>
        <dsp:cNvPr id="0" name=""/>
        <dsp:cNvSpPr/>
      </dsp:nvSpPr>
      <dsp:spPr>
        <a:xfrm>
          <a:off x="1514802" y="1725481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Grandmother</a:t>
          </a:r>
          <a:endParaRPr lang="en-US" sz="900" kern="1200" dirty="0"/>
        </a:p>
      </dsp:txBody>
      <dsp:txXfrm>
        <a:off x="1529446" y="1740125"/>
        <a:ext cx="970711" cy="470711"/>
      </dsp:txXfrm>
    </dsp:sp>
    <dsp:sp modelId="{64BB7143-AE0A-4757-9935-CC5D45DDC3F8}">
      <dsp:nvSpPr>
        <dsp:cNvPr id="0" name=""/>
        <dsp:cNvSpPr/>
      </dsp:nvSpPr>
      <dsp:spPr>
        <a:xfrm rot="6550740">
          <a:off x="4906009" y="2828038"/>
          <a:ext cx="12175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17578" y="99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484359" y="2807541"/>
        <a:ext cx="60878" cy="60878"/>
      </dsp:txXfrm>
    </dsp:sp>
    <dsp:sp modelId="{C4782B93-756E-4A7D-806B-0D0E51CC0C97}">
      <dsp:nvSpPr>
        <dsp:cNvPr id="0" name=""/>
        <dsp:cNvSpPr/>
      </dsp:nvSpPr>
      <dsp:spPr>
        <a:xfrm>
          <a:off x="4314799" y="3162980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Mother</a:t>
          </a:r>
          <a:endParaRPr lang="en-US" sz="900" kern="1200" dirty="0"/>
        </a:p>
      </dsp:txBody>
      <dsp:txXfrm>
        <a:off x="4329443" y="3177624"/>
        <a:ext cx="970711" cy="470711"/>
      </dsp:txXfrm>
    </dsp:sp>
    <dsp:sp modelId="{5BC9BD5F-88D2-4B7B-A83C-E6078370BB8A}">
      <dsp:nvSpPr>
        <dsp:cNvPr id="0" name=""/>
        <dsp:cNvSpPr/>
      </dsp:nvSpPr>
      <dsp:spPr>
        <a:xfrm rot="14110531">
          <a:off x="3764577" y="3115538"/>
          <a:ext cx="7004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0445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7288" y="3107969"/>
        <a:ext cx="35022" cy="35022"/>
      </dsp:txXfrm>
    </dsp:sp>
    <dsp:sp modelId="{8D0E4DF1-A0C9-42DF-A3E3-78A82524A37F}">
      <dsp:nvSpPr>
        <dsp:cNvPr id="0" name=""/>
        <dsp:cNvSpPr/>
      </dsp:nvSpPr>
      <dsp:spPr>
        <a:xfrm>
          <a:off x="2914801" y="2587981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Grandfather</a:t>
          </a:r>
          <a:endParaRPr lang="en-US" sz="900" kern="1200" dirty="0"/>
        </a:p>
      </dsp:txBody>
      <dsp:txXfrm>
        <a:off x="2929445" y="2602625"/>
        <a:ext cx="970711" cy="470711"/>
      </dsp:txXfrm>
    </dsp:sp>
    <dsp:sp modelId="{40609033-9502-4D15-AA57-05446325AF83}">
      <dsp:nvSpPr>
        <dsp:cNvPr id="0" name=""/>
        <dsp:cNvSpPr/>
      </dsp:nvSpPr>
      <dsp:spPr>
        <a:xfrm rot="12942401">
          <a:off x="2468500" y="2684288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2681916"/>
        <a:ext cx="24630" cy="24630"/>
      </dsp:txXfrm>
    </dsp:sp>
    <dsp:sp modelId="{B82E5C17-F3DF-499D-B753-6F78B45B990D}">
      <dsp:nvSpPr>
        <dsp:cNvPr id="0" name=""/>
        <dsp:cNvSpPr/>
      </dsp:nvSpPr>
      <dsp:spPr>
        <a:xfrm>
          <a:off x="1514802" y="2300481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Grandfather</a:t>
          </a:r>
          <a:endParaRPr lang="en-US" sz="900" kern="1200" dirty="0"/>
        </a:p>
      </dsp:txBody>
      <dsp:txXfrm>
        <a:off x="1529446" y="2315125"/>
        <a:ext cx="970711" cy="470711"/>
      </dsp:txXfrm>
    </dsp:sp>
    <dsp:sp modelId="{1E19EC54-DB40-4CC9-950C-00051B13248B}">
      <dsp:nvSpPr>
        <dsp:cNvPr id="0" name=""/>
        <dsp:cNvSpPr/>
      </dsp:nvSpPr>
      <dsp:spPr>
        <a:xfrm rot="8657599">
          <a:off x="2468500" y="2971788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2969415"/>
        <a:ext cx="24630" cy="24630"/>
      </dsp:txXfrm>
    </dsp:sp>
    <dsp:sp modelId="{448D6AA0-A376-4641-832F-6805D2AEC194}">
      <dsp:nvSpPr>
        <dsp:cNvPr id="0" name=""/>
        <dsp:cNvSpPr/>
      </dsp:nvSpPr>
      <dsp:spPr>
        <a:xfrm>
          <a:off x="1514802" y="2875480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Grandmother</a:t>
          </a:r>
          <a:endParaRPr lang="en-US" sz="900" kern="1200" dirty="0"/>
        </a:p>
      </dsp:txBody>
      <dsp:txXfrm>
        <a:off x="1529446" y="2890124"/>
        <a:ext cx="970711" cy="470711"/>
      </dsp:txXfrm>
    </dsp:sp>
    <dsp:sp modelId="{73DAA1C5-5E6D-4C8D-9D69-5239BEEDB154}">
      <dsp:nvSpPr>
        <dsp:cNvPr id="0" name=""/>
        <dsp:cNvSpPr/>
      </dsp:nvSpPr>
      <dsp:spPr>
        <a:xfrm rot="7489469">
          <a:off x="3764577" y="3690537"/>
          <a:ext cx="7004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0445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97288" y="3682969"/>
        <a:ext cx="35022" cy="35022"/>
      </dsp:txXfrm>
    </dsp:sp>
    <dsp:sp modelId="{49B99DF8-3DD2-47B7-8679-3EE798B77AA6}">
      <dsp:nvSpPr>
        <dsp:cNvPr id="0" name=""/>
        <dsp:cNvSpPr/>
      </dsp:nvSpPr>
      <dsp:spPr>
        <a:xfrm>
          <a:off x="2914801" y="3737980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Grandmother</a:t>
          </a:r>
          <a:endParaRPr lang="en-US" sz="900" kern="1200" dirty="0"/>
        </a:p>
      </dsp:txBody>
      <dsp:txXfrm>
        <a:off x="2929445" y="3752624"/>
        <a:ext cx="970711" cy="470711"/>
      </dsp:txXfrm>
    </dsp:sp>
    <dsp:sp modelId="{D56DFC30-A988-4800-8887-9BFD681E6AC4}">
      <dsp:nvSpPr>
        <dsp:cNvPr id="0" name=""/>
        <dsp:cNvSpPr/>
      </dsp:nvSpPr>
      <dsp:spPr>
        <a:xfrm rot="12942401">
          <a:off x="2468500" y="3834287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3831915"/>
        <a:ext cx="24630" cy="24630"/>
      </dsp:txXfrm>
    </dsp:sp>
    <dsp:sp modelId="{4D3B2E1C-4586-4DCC-BDFD-A05C8D26A079}">
      <dsp:nvSpPr>
        <dsp:cNvPr id="0" name=""/>
        <dsp:cNvSpPr/>
      </dsp:nvSpPr>
      <dsp:spPr>
        <a:xfrm>
          <a:off x="1514802" y="3450480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Grandfather</a:t>
          </a:r>
          <a:endParaRPr lang="en-US" sz="900" kern="1200" dirty="0"/>
        </a:p>
      </dsp:txBody>
      <dsp:txXfrm>
        <a:off x="1529446" y="3465124"/>
        <a:ext cx="970711" cy="470711"/>
      </dsp:txXfrm>
    </dsp:sp>
    <dsp:sp modelId="{744FD431-4F0F-4DF1-AB3C-DCBE4C67E1DD}">
      <dsp:nvSpPr>
        <dsp:cNvPr id="0" name=""/>
        <dsp:cNvSpPr/>
      </dsp:nvSpPr>
      <dsp:spPr>
        <a:xfrm rot="8657599">
          <a:off x="2468500" y="4121787"/>
          <a:ext cx="49260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92601" y="994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02486" y="4119414"/>
        <a:ext cx="24630" cy="24630"/>
      </dsp:txXfrm>
    </dsp:sp>
    <dsp:sp modelId="{07CE753E-4E4A-402D-9DF9-5A5584D5FF05}">
      <dsp:nvSpPr>
        <dsp:cNvPr id="0" name=""/>
        <dsp:cNvSpPr/>
      </dsp:nvSpPr>
      <dsp:spPr>
        <a:xfrm>
          <a:off x="1514802" y="4025480"/>
          <a:ext cx="999999" cy="4999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Name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Great Grandmother</a:t>
          </a:r>
          <a:endParaRPr lang="en-US" sz="900" kern="1200" dirty="0"/>
        </a:p>
      </dsp:txBody>
      <dsp:txXfrm>
        <a:off x="1529446" y="4040124"/>
        <a:ext cx="970711" cy="470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  <a:extLst/>
          </a:lstStyle>
          <a:p>
            <a:pPr>
              <a:defRPr/>
            </a:pPr>
            <a:fld id="{2245970E-6CDE-4B49-BC66-547C4EA451C7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  <a:extLst/>
          </a:lstStyle>
          <a:p>
            <a:pPr>
              <a:defRPr/>
            </a:pPr>
            <a:fld id="{EA699655-CD4E-4E68-AE72-892AE3CBA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0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  <a:extLst/>
          </a:lstStyle>
          <a:p>
            <a:pPr>
              <a:defRPr/>
            </a:pPr>
            <a:fld id="{7219934F-3CAE-48FC-B202-BE3D3BFB1AFF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  <a:extLst/>
          </a:lstStyle>
          <a:p>
            <a:pPr>
              <a:defRPr/>
            </a:pPr>
            <a:fld id="{1753337C-5876-4BEB-828E-E80843C9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85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6" name="Rounded Rectangle 16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20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6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8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0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2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3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4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5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6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7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8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9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0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1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2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3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4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5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6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7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8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9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0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1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2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3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4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5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6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7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8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9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0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1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2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3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4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5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6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7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8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9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0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1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2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3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4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5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6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7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8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9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0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1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2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3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4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6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7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8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9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0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1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2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3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4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5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6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7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8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9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0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1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4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5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6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7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8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9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0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1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2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3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4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5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6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7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8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1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6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7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8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9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0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1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2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3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4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5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7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8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9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0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1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2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3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4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5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7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8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9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0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1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2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3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4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6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7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8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0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1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2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3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4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5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6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7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9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0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1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2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3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4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5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6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7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8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9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0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1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2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3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4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5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6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7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9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0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1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2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3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4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5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6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7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8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9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0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1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2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3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4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5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6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7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9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0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1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2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3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4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5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6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7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8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9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0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1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2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3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4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5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6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7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9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0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1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2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3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4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5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6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7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8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9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0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1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2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3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4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5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6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7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9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0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1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2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3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5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6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7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8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9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8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1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2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3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4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5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6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7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8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9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0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1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2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3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4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5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6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7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8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0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1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2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3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4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5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6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7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8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9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1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2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3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4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5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6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7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8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9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0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1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2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3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4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5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6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7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8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9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0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1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2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3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4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5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6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7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8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9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0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1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2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3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4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5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6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7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8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9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0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1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2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3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4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5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6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7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8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9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1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2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3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4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5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6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7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8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9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0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1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2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3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4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5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6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7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8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9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0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1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2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3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4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5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6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7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8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9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0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1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2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3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4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5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6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7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8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9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0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1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2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3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4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5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6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7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8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9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0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1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2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3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4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5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6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7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8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9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0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1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2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3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4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5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6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7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38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9" name="Rounded Rectangle 552"/>
          <p:cNvSpPr/>
          <p:nvPr userDrawn="1"/>
        </p:nvSpPr>
        <p:spPr>
          <a:xfrm>
            <a:off x="533400" y="4267200"/>
            <a:ext cx="8153400" cy="1676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">
                <a:schemeClr val="bg1">
                  <a:alpha val="50000"/>
                </a:schemeClr>
              </a:gs>
              <a:gs pos="50000">
                <a:schemeClr val="bg1">
                  <a:alpha val="70000"/>
                </a:schemeClr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0" name="Freeform 536"/>
          <p:cNvSpPr>
            <a:spLocks/>
          </p:cNvSpPr>
          <p:nvPr userDrawn="1"/>
        </p:nvSpPr>
        <p:spPr bwMode="auto">
          <a:xfrm flipH="1">
            <a:off x="304800" y="4800600"/>
            <a:ext cx="509588" cy="700088"/>
          </a:xfrm>
          <a:custGeom>
            <a:avLst/>
            <a:gdLst/>
            <a:ahLst/>
            <a:cxnLst>
              <a:cxn ang="0">
                <a:pos x="261" y="301"/>
              </a:cxn>
              <a:cxn ang="0">
                <a:pos x="218" y="292"/>
              </a:cxn>
              <a:cxn ang="0">
                <a:pos x="247" y="244"/>
              </a:cxn>
              <a:cxn ang="0">
                <a:pos x="302" y="257"/>
              </a:cxn>
              <a:cxn ang="0">
                <a:pos x="248" y="235"/>
              </a:cxn>
              <a:cxn ang="0">
                <a:pos x="185" y="232"/>
              </a:cxn>
              <a:cxn ang="0">
                <a:pos x="243" y="171"/>
              </a:cxn>
              <a:cxn ang="0">
                <a:pos x="256" y="119"/>
              </a:cxn>
              <a:cxn ang="0">
                <a:pos x="256" y="113"/>
              </a:cxn>
              <a:cxn ang="0">
                <a:pos x="229" y="132"/>
              </a:cxn>
              <a:cxn ang="0">
                <a:pos x="199" y="177"/>
              </a:cxn>
              <a:cxn ang="0">
                <a:pos x="166" y="106"/>
              </a:cxn>
              <a:cxn ang="0">
                <a:pos x="171" y="6"/>
              </a:cxn>
              <a:cxn ang="0">
                <a:pos x="163" y="4"/>
              </a:cxn>
              <a:cxn ang="0">
                <a:pos x="123" y="73"/>
              </a:cxn>
              <a:cxn ang="0">
                <a:pos x="45" y="50"/>
              </a:cxn>
              <a:cxn ang="0">
                <a:pos x="40" y="58"/>
              </a:cxn>
              <a:cxn ang="0">
                <a:pos x="96" y="120"/>
              </a:cxn>
              <a:cxn ang="0">
                <a:pos x="94" y="189"/>
              </a:cxn>
              <a:cxn ang="0">
                <a:pos x="40" y="169"/>
              </a:cxn>
              <a:cxn ang="0">
                <a:pos x="0" y="170"/>
              </a:cxn>
              <a:cxn ang="0">
                <a:pos x="4" y="175"/>
              </a:cxn>
              <a:cxn ang="0">
                <a:pos x="52" y="200"/>
              </a:cxn>
              <a:cxn ang="0">
                <a:pos x="94" y="206"/>
              </a:cxn>
              <a:cxn ang="0">
                <a:pos x="121" y="261"/>
              </a:cxn>
              <a:cxn ang="0">
                <a:pos x="36" y="317"/>
              </a:cxn>
              <a:cxn ang="0">
                <a:pos x="43" y="322"/>
              </a:cxn>
              <a:cxn ang="0">
                <a:pos x="119" y="270"/>
              </a:cxn>
              <a:cxn ang="0">
                <a:pos x="123" y="321"/>
              </a:cxn>
              <a:cxn ang="0">
                <a:pos x="86" y="418"/>
              </a:cxn>
              <a:cxn ang="0">
                <a:pos x="94" y="418"/>
              </a:cxn>
              <a:cxn ang="0">
                <a:pos x="126" y="330"/>
              </a:cxn>
              <a:cxn ang="0">
                <a:pos x="220" y="314"/>
              </a:cxn>
              <a:cxn ang="0">
                <a:pos x="298" y="380"/>
              </a:cxn>
              <a:cxn ang="0">
                <a:pos x="305" y="375"/>
              </a:cxn>
            </a:cxnLst>
            <a:rect l="0" t="0" r="r" b="b"/>
            <a:pathLst>
              <a:path w="307" h="422">
                <a:moveTo>
                  <a:pt x="305" y="375"/>
                </a:moveTo>
                <a:cubicBezTo>
                  <a:pt x="261" y="301"/>
                  <a:pt x="261" y="301"/>
                  <a:pt x="261" y="301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220" y="300"/>
                  <a:pt x="219" y="296"/>
                  <a:pt x="218" y="292"/>
                </a:cubicBezTo>
                <a:cubicBezTo>
                  <a:pt x="215" y="277"/>
                  <a:pt x="210" y="264"/>
                  <a:pt x="203" y="253"/>
                </a:cubicBezTo>
                <a:cubicBezTo>
                  <a:pt x="215" y="251"/>
                  <a:pt x="246" y="244"/>
                  <a:pt x="247" y="244"/>
                </a:cubicBezTo>
                <a:cubicBezTo>
                  <a:pt x="249" y="245"/>
                  <a:pt x="297" y="259"/>
                  <a:pt x="297" y="259"/>
                </a:cubicBezTo>
                <a:cubicBezTo>
                  <a:pt x="299" y="260"/>
                  <a:pt x="302" y="259"/>
                  <a:pt x="302" y="257"/>
                </a:cubicBezTo>
                <a:cubicBezTo>
                  <a:pt x="303" y="254"/>
                  <a:pt x="302" y="252"/>
                  <a:pt x="299" y="251"/>
                </a:cubicBezTo>
                <a:cubicBezTo>
                  <a:pt x="248" y="235"/>
                  <a:pt x="248" y="235"/>
                  <a:pt x="248" y="235"/>
                </a:cubicBezTo>
                <a:cubicBezTo>
                  <a:pt x="198" y="245"/>
                  <a:pt x="198" y="245"/>
                  <a:pt x="198" y="245"/>
                </a:cubicBezTo>
                <a:cubicBezTo>
                  <a:pt x="194" y="240"/>
                  <a:pt x="189" y="236"/>
                  <a:pt x="185" y="232"/>
                </a:cubicBezTo>
                <a:cubicBezTo>
                  <a:pt x="198" y="220"/>
                  <a:pt x="204" y="203"/>
                  <a:pt x="201" y="185"/>
                </a:cubicBezTo>
                <a:cubicBezTo>
                  <a:pt x="243" y="171"/>
                  <a:pt x="243" y="171"/>
                  <a:pt x="243" y="171"/>
                </a:cubicBezTo>
                <a:cubicBezTo>
                  <a:pt x="243" y="171"/>
                  <a:pt x="238" y="139"/>
                  <a:pt x="238" y="135"/>
                </a:cubicBezTo>
                <a:cubicBezTo>
                  <a:pt x="241" y="133"/>
                  <a:pt x="256" y="119"/>
                  <a:pt x="256" y="119"/>
                </a:cubicBezTo>
                <a:cubicBezTo>
                  <a:pt x="257" y="118"/>
                  <a:pt x="258" y="116"/>
                  <a:pt x="258" y="115"/>
                </a:cubicBezTo>
                <a:cubicBezTo>
                  <a:pt x="257" y="114"/>
                  <a:pt x="257" y="113"/>
                  <a:pt x="256" y="113"/>
                </a:cubicBezTo>
                <a:cubicBezTo>
                  <a:pt x="255" y="111"/>
                  <a:pt x="252" y="111"/>
                  <a:pt x="250" y="112"/>
                </a:cubicBezTo>
                <a:cubicBezTo>
                  <a:pt x="229" y="132"/>
                  <a:pt x="229" y="132"/>
                  <a:pt x="229" y="132"/>
                </a:cubicBezTo>
                <a:cubicBezTo>
                  <a:pt x="229" y="132"/>
                  <a:pt x="232" y="160"/>
                  <a:pt x="233" y="165"/>
                </a:cubicBezTo>
                <a:cubicBezTo>
                  <a:pt x="229" y="166"/>
                  <a:pt x="212" y="173"/>
                  <a:pt x="199" y="177"/>
                </a:cubicBezTo>
                <a:cubicBezTo>
                  <a:pt x="192" y="159"/>
                  <a:pt x="176" y="146"/>
                  <a:pt x="156" y="143"/>
                </a:cubicBezTo>
                <a:cubicBezTo>
                  <a:pt x="165" y="134"/>
                  <a:pt x="169" y="120"/>
                  <a:pt x="166" y="106"/>
                </a:cubicBezTo>
                <a:cubicBezTo>
                  <a:pt x="164" y="96"/>
                  <a:pt x="159" y="88"/>
                  <a:pt x="153" y="82"/>
                </a:cubicBezTo>
                <a:cubicBezTo>
                  <a:pt x="171" y="6"/>
                  <a:pt x="171" y="6"/>
                  <a:pt x="171" y="6"/>
                </a:cubicBezTo>
                <a:cubicBezTo>
                  <a:pt x="172" y="4"/>
                  <a:pt x="170" y="2"/>
                  <a:pt x="168" y="1"/>
                </a:cubicBezTo>
                <a:cubicBezTo>
                  <a:pt x="166" y="0"/>
                  <a:pt x="163" y="2"/>
                  <a:pt x="163" y="4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38" y="73"/>
                  <a:pt x="131" y="72"/>
                  <a:pt x="123" y="73"/>
                </a:cubicBezTo>
                <a:cubicBezTo>
                  <a:pt x="115" y="75"/>
                  <a:pt x="108" y="80"/>
                  <a:pt x="103" y="86"/>
                </a:cubicBezTo>
                <a:cubicBezTo>
                  <a:pt x="45" y="50"/>
                  <a:pt x="45" y="50"/>
                  <a:pt x="45" y="50"/>
                </a:cubicBezTo>
                <a:cubicBezTo>
                  <a:pt x="43" y="49"/>
                  <a:pt x="40" y="50"/>
                  <a:pt x="39" y="52"/>
                </a:cubicBezTo>
                <a:cubicBezTo>
                  <a:pt x="37" y="54"/>
                  <a:pt x="38" y="57"/>
                  <a:pt x="40" y="58"/>
                </a:cubicBezTo>
                <a:cubicBezTo>
                  <a:pt x="99" y="94"/>
                  <a:pt x="99" y="94"/>
                  <a:pt x="99" y="94"/>
                </a:cubicBezTo>
                <a:cubicBezTo>
                  <a:pt x="95" y="101"/>
                  <a:pt x="94" y="111"/>
                  <a:pt x="96" y="120"/>
                </a:cubicBezTo>
                <a:cubicBezTo>
                  <a:pt x="99" y="134"/>
                  <a:pt x="108" y="146"/>
                  <a:pt x="120" y="151"/>
                </a:cubicBezTo>
                <a:cubicBezTo>
                  <a:pt x="105" y="159"/>
                  <a:pt x="96" y="173"/>
                  <a:pt x="94" y="189"/>
                </a:cubicBezTo>
                <a:cubicBezTo>
                  <a:pt x="81" y="190"/>
                  <a:pt x="60" y="191"/>
                  <a:pt x="57" y="191"/>
                </a:cubicBezTo>
                <a:cubicBezTo>
                  <a:pt x="54" y="188"/>
                  <a:pt x="40" y="169"/>
                  <a:pt x="40" y="169"/>
                </a:cubicBezTo>
                <a:cubicBezTo>
                  <a:pt x="5" y="166"/>
                  <a:pt x="5" y="166"/>
                  <a:pt x="5" y="166"/>
                </a:cubicBezTo>
                <a:cubicBezTo>
                  <a:pt x="2" y="166"/>
                  <a:pt x="0" y="168"/>
                  <a:pt x="0" y="170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5"/>
                  <a:pt x="4" y="175"/>
                </a:cubicBezTo>
                <a:cubicBezTo>
                  <a:pt x="4" y="175"/>
                  <a:pt x="32" y="177"/>
                  <a:pt x="36" y="177"/>
                </a:cubicBezTo>
                <a:cubicBezTo>
                  <a:pt x="38" y="180"/>
                  <a:pt x="52" y="200"/>
                  <a:pt x="52" y="200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01"/>
                  <a:pt x="94" y="203"/>
                  <a:pt x="94" y="206"/>
                </a:cubicBezTo>
                <a:cubicBezTo>
                  <a:pt x="98" y="224"/>
                  <a:pt x="111" y="238"/>
                  <a:pt x="128" y="244"/>
                </a:cubicBezTo>
                <a:cubicBezTo>
                  <a:pt x="125" y="249"/>
                  <a:pt x="123" y="255"/>
                  <a:pt x="121" y="261"/>
                </a:cubicBezTo>
                <a:cubicBezTo>
                  <a:pt x="71" y="273"/>
                  <a:pt x="71" y="273"/>
                  <a:pt x="71" y="273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4" y="319"/>
                  <a:pt x="35" y="321"/>
                  <a:pt x="37" y="323"/>
                </a:cubicBezTo>
                <a:cubicBezTo>
                  <a:pt x="38" y="324"/>
                  <a:pt x="41" y="324"/>
                  <a:pt x="43" y="322"/>
                </a:cubicBezTo>
                <a:cubicBezTo>
                  <a:pt x="43" y="322"/>
                  <a:pt x="74" y="283"/>
                  <a:pt x="76" y="281"/>
                </a:cubicBezTo>
                <a:cubicBezTo>
                  <a:pt x="78" y="281"/>
                  <a:pt x="104" y="274"/>
                  <a:pt x="119" y="270"/>
                </a:cubicBezTo>
                <a:cubicBezTo>
                  <a:pt x="117" y="283"/>
                  <a:pt x="117" y="297"/>
                  <a:pt x="120" y="311"/>
                </a:cubicBezTo>
                <a:cubicBezTo>
                  <a:pt x="121" y="315"/>
                  <a:pt x="122" y="318"/>
                  <a:pt x="123" y="321"/>
                </a:cubicBezTo>
                <a:cubicBezTo>
                  <a:pt x="87" y="352"/>
                  <a:pt x="87" y="352"/>
                  <a:pt x="87" y="352"/>
                </a:cubicBezTo>
                <a:cubicBezTo>
                  <a:pt x="86" y="418"/>
                  <a:pt x="86" y="418"/>
                  <a:pt x="86" y="418"/>
                </a:cubicBezTo>
                <a:cubicBezTo>
                  <a:pt x="86" y="420"/>
                  <a:pt x="88" y="422"/>
                  <a:pt x="90" y="422"/>
                </a:cubicBezTo>
                <a:cubicBezTo>
                  <a:pt x="92" y="422"/>
                  <a:pt x="94" y="420"/>
                  <a:pt x="94" y="418"/>
                </a:cubicBezTo>
                <a:cubicBezTo>
                  <a:pt x="94" y="418"/>
                  <a:pt x="95" y="360"/>
                  <a:pt x="96" y="356"/>
                </a:cubicBezTo>
                <a:cubicBezTo>
                  <a:pt x="97" y="354"/>
                  <a:pt x="115" y="339"/>
                  <a:pt x="126" y="330"/>
                </a:cubicBezTo>
                <a:cubicBezTo>
                  <a:pt x="138" y="363"/>
                  <a:pt x="162" y="384"/>
                  <a:pt x="185" y="380"/>
                </a:cubicBezTo>
                <a:cubicBezTo>
                  <a:pt x="207" y="375"/>
                  <a:pt x="221" y="347"/>
                  <a:pt x="220" y="314"/>
                </a:cubicBezTo>
                <a:cubicBezTo>
                  <a:pt x="233" y="312"/>
                  <a:pt x="253" y="311"/>
                  <a:pt x="256" y="310"/>
                </a:cubicBezTo>
                <a:cubicBezTo>
                  <a:pt x="259" y="315"/>
                  <a:pt x="298" y="380"/>
                  <a:pt x="298" y="380"/>
                </a:cubicBezTo>
                <a:cubicBezTo>
                  <a:pt x="299" y="382"/>
                  <a:pt x="302" y="382"/>
                  <a:pt x="304" y="381"/>
                </a:cubicBezTo>
                <a:cubicBezTo>
                  <a:pt x="306" y="380"/>
                  <a:pt x="307" y="377"/>
                  <a:pt x="305" y="375"/>
                </a:cubicBezTo>
                <a:close/>
              </a:path>
            </a:pathLst>
          </a:custGeom>
          <a:gradFill rotWithShape="1">
            <a:gsLst>
              <a:gs pos="0">
                <a:srgbClr val="4D4D4D"/>
              </a:gs>
              <a:gs pos="50000">
                <a:srgbClr val="010101"/>
              </a:gs>
              <a:gs pos="100000">
                <a:srgbClr val="4D4D4D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1" name="Freeform 537"/>
          <p:cNvSpPr>
            <a:spLocks/>
          </p:cNvSpPr>
          <p:nvPr userDrawn="1"/>
        </p:nvSpPr>
        <p:spPr bwMode="auto">
          <a:xfrm rot="1863332" flipH="1">
            <a:off x="542925" y="5694363"/>
            <a:ext cx="306388" cy="479425"/>
          </a:xfrm>
          <a:custGeom>
            <a:avLst/>
            <a:gdLst/>
            <a:ahLst/>
            <a:cxnLst>
              <a:cxn ang="0">
                <a:pos x="164" y="108"/>
              </a:cxn>
              <a:cxn ang="0">
                <a:pos x="134" y="128"/>
              </a:cxn>
              <a:cxn ang="0">
                <a:pos x="139" y="73"/>
              </a:cxn>
              <a:cxn ang="0">
                <a:pos x="173" y="12"/>
              </a:cxn>
              <a:cxn ang="0">
                <a:pos x="169" y="8"/>
              </a:cxn>
              <a:cxn ang="0">
                <a:pos x="127" y="39"/>
              </a:cxn>
              <a:cxn ang="0">
                <a:pos x="94" y="1"/>
              </a:cxn>
              <a:cxn ang="0">
                <a:pos x="89" y="5"/>
              </a:cxn>
              <a:cxn ang="0">
                <a:pos x="98" y="61"/>
              </a:cxn>
              <a:cxn ang="0">
                <a:pos x="76" y="104"/>
              </a:cxn>
              <a:cxn ang="0">
                <a:pos x="55" y="75"/>
              </a:cxn>
              <a:cxn ang="0">
                <a:pos x="33" y="64"/>
              </a:cxn>
              <a:cxn ang="0">
                <a:pos x="34" y="68"/>
              </a:cxn>
              <a:cxn ang="0">
                <a:pos x="51" y="99"/>
              </a:cxn>
              <a:cxn ang="0">
                <a:pos x="71" y="115"/>
              </a:cxn>
              <a:cxn ang="0">
                <a:pos x="68" y="158"/>
              </a:cxn>
              <a:cxn ang="0">
                <a:pos x="6" y="168"/>
              </a:cxn>
              <a:cxn ang="0">
                <a:pos x="8" y="173"/>
              </a:cxn>
              <a:cxn ang="0">
                <a:pos x="64" y="163"/>
              </a:cxn>
              <a:cxn ang="0">
                <a:pos x="50" y="197"/>
              </a:cxn>
              <a:cxn ang="0">
                <a:pos x="1" y="247"/>
              </a:cxn>
              <a:cxn ang="0">
                <a:pos x="5" y="250"/>
              </a:cxn>
              <a:cxn ang="0">
                <a:pos x="49" y="203"/>
              </a:cxn>
              <a:cxn ang="0">
                <a:pos x="103" y="221"/>
              </a:cxn>
              <a:cxn ang="0">
                <a:pos x="123" y="286"/>
              </a:cxn>
              <a:cxn ang="0">
                <a:pos x="128" y="286"/>
              </a:cxn>
              <a:cxn ang="0">
                <a:pos x="106" y="215"/>
              </a:cxn>
              <a:cxn ang="0">
                <a:pos x="113" y="177"/>
              </a:cxn>
              <a:cxn ang="0">
                <a:pos x="160" y="210"/>
              </a:cxn>
              <a:cxn ang="0">
                <a:pos x="163" y="205"/>
              </a:cxn>
              <a:cxn ang="0">
                <a:pos x="112" y="171"/>
              </a:cxn>
              <a:cxn ang="0">
                <a:pos x="133" y="134"/>
              </a:cxn>
              <a:cxn ang="0">
                <a:pos x="168" y="113"/>
              </a:cxn>
              <a:cxn ang="0">
                <a:pos x="184" y="106"/>
              </a:cxn>
              <a:cxn ang="0">
                <a:pos x="181" y="102"/>
              </a:cxn>
            </a:cxnLst>
            <a:rect l="0" t="0" r="r" b="b"/>
            <a:pathLst>
              <a:path w="184" h="289">
                <a:moveTo>
                  <a:pt x="181" y="102"/>
                </a:moveTo>
                <a:cubicBezTo>
                  <a:pt x="164" y="108"/>
                  <a:pt x="164" y="108"/>
                  <a:pt x="164" y="108"/>
                </a:cubicBezTo>
                <a:cubicBezTo>
                  <a:pt x="164" y="108"/>
                  <a:pt x="157" y="127"/>
                  <a:pt x="156" y="131"/>
                </a:cubicBezTo>
                <a:cubicBezTo>
                  <a:pt x="153" y="131"/>
                  <a:pt x="142" y="129"/>
                  <a:pt x="134" y="128"/>
                </a:cubicBezTo>
                <a:cubicBezTo>
                  <a:pt x="137" y="114"/>
                  <a:pt x="132" y="101"/>
                  <a:pt x="123" y="94"/>
                </a:cubicBezTo>
                <a:cubicBezTo>
                  <a:pt x="130" y="91"/>
                  <a:pt x="137" y="83"/>
                  <a:pt x="139" y="73"/>
                </a:cubicBezTo>
                <a:cubicBezTo>
                  <a:pt x="141" y="66"/>
                  <a:pt x="141" y="60"/>
                  <a:pt x="140" y="54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4" y="10"/>
                  <a:pt x="174" y="8"/>
                  <a:pt x="173" y="7"/>
                </a:cubicBezTo>
                <a:cubicBezTo>
                  <a:pt x="172" y="6"/>
                  <a:pt x="170" y="6"/>
                  <a:pt x="169" y="8"/>
                </a:cubicBezTo>
                <a:cubicBezTo>
                  <a:pt x="138" y="48"/>
                  <a:pt x="138" y="48"/>
                  <a:pt x="138" y="48"/>
                </a:cubicBezTo>
                <a:cubicBezTo>
                  <a:pt x="135" y="44"/>
                  <a:pt x="132" y="41"/>
                  <a:pt x="127" y="39"/>
                </a:cubicBezTo>
                <a:cubicBezTo>
                  <a:pt x="122" y="38"/>
                  <a:pt x="117" y="39"/>
                  <a:pt x="113" y="42"/>
                </a:cubicBezTo>
                <a:cubicBezTo>
                  <a:pt x="94" y="1"/>
                  <a:pt x="94" y="1"/>
                  <a:pt x="94" y="1"/>
                </a:cubicBezTo>
                <a:cubicBezTo>
                  <a:pt x="93" y="0"/>
                  <a:pt x="91" y="0"/>
                  <a:pt x="90" y="1"/>
                </a:cubicBezTo>
                <a:cubicBezTo>
                  <a:pt x="89" y="1"/>
                  <a:pt x="88" y="3"/>
                  <a:pt x="89" y="5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49"/>
                  <a:pt x="100" y="54"/>
                  <a:pt x="98" y="61"/>
                </a:cubicBezTo>
                <a:cubicBezTo>
                  <a:pt x="96" y="71"/>
                  <a:pt x="97" y="81"/>
                  <a:pt x="101" y="87"/>
                </a:cubicBezTo>
                <a:cubicBezTo>
                  <a:pt x="91" y="89"/>
                  <a:pt x="82" y="95"/>
                  <a:pt x="76" y="104"/>
                </a:cubicBezTo>
                <a:cubicBezTo>
                  <a:pt x="69" y="101"/>
                  <a:pt x="58" y="95"/>
                  <a:pt x="56" y="94"/>
                </a:cubicBezTo>
                <a:cubicBezTo>
                  <a:pt x="56" y="92"/>
                  <a:pt x="55" y="75"/>
                  <a:pt x="55" y="75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4" y="63"/>
                  <a:pt x="33" y="64"/>
                </a:cubicBezTo>
                <a:cubicBezTo>
                  <a:pt x="33" y="64"/>
                  <a:pt x="33" y="65"/>
                  <a:pt x="33" y="65"/>
                </a:cubicBezTo>
                <a:cubicBezTo>
                  <a:pt x="32" y="66"/>
                  <a:pt x="33" y="67"/>
                  <a:pt x="34" y="68"/>
                </a:cubicBezTo>
                <a:cubicBezTo>
                  <a:pt x="34" y="68"/>
                  <a:pt x="48" y="78"/>
                  <a:pt x="49" y="79"/>
                </a:cubicBezTo>
                <a:cubicBezTo>
                  <a:pt x="50" y="82"/>
                  <a:pt x="51" y="99"/>
                  <a:pt x="51" y="9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2" y="111"/>
                  <a:pt x="72" y="113"/>
                  <a:pt x="71" y="115"/>
                </a:cubicBezTo>
                <a:cubicBezTo>
                  <a:pt x="67" y="127"/>
                  <a:pt x="70" y="140"/>
                  <a:pt x="77" y="149"/>
                </a:cubicBezTo>
                <a:cubicBezTo>
                  <a:pt x="74" y="151"/>
                  <a:pt x="71" y="154"/>
                  <a:pt x="68" y="158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68"/>
                  <a:pt x="4" y="170"/>
                  <a:pt x="5" y="172"/>
                </a:cubicBezTo>
                <a:cubicBezTo>
                  <a:pt x="5" y="173"/>
                  <a:pt x="7" y="174"/>
                  <a:pt x="8" y="173"/>
                </a:cubicBezTo>
                <a:cubicBezTo>
                  <a:pt x="8" y="173"/>
                  <a:pt x="36" y="158"/>
                  <a:pt x="38" y="157"/>
                </a:cubicBezTo>
                <a:cubicBezTo>
                  <a:pt x="39" y="157"/>
                  <a:pt x="55" y="161"/>
                  <a:pt x="64" y="163"/>
                </a:cubicBezTo>
                <a:cubicBezTo>
                  <a:pt x="59" y="171"/>
                  <a:pt x="55" y="180"/>
                  <a:pt x="52" y="190"/>
                </a:cubicBezTo>
                <a:cubicBezTo>
                  <a:pt x="51" y="192"/>
                  <a:pt x="51" y="194"/>
                  <a:pt x="50" y="197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1" y="247"/>
                  <a:pt x="1" y="247"/>
                  <a:pt x="1" y="247"/>
                </a:cubicBezTo>
                <a:cubicBezTo>
                  <a:pt x="0" y="248"/>
                  <a:pt x="0" y="250"/>
                  <a:pt x="1" y="251"/>
                </a:cubicBezTo>
                <a:cubicBezTo>
                  <a:pt x="3" y="252"/>
                  <a:pt x="4" y="251"/>
                  <a:pt x="5" y="250"/>
                </a:cubicBezTo>
                <a:cubicBezTo>
                  <a:pt x="5" y="250"/>
                  <a:pt x="24" y="213"/>
                  <a:pt x="25" y="210"/>
                </a:cubicBezTo>
                <a:cubicBezTo>
                  <a:pt x="27" y="210"/>
                  <a:pt x="40" y="206"/>
                  <a:pt x="49" y="203"/>
                </a:cubicBezTo>
                <a:cubicBezTo>
                  <a:pt x="45" y="228"/>
                  <a:pt x="51" y="249"/>
                  <a:pt x="64" y="253"/>
                </a:cubicBezTo>
                <a:cubicBezTo>
                  <a:pt x="77" y="256"/>
                  <a:pt x="93" y="243"/>
                  <a:pt x="103" y="221"/>
                </a:cubicBezTo>
                <a:cubicBezTo>
                  <a:pt x="110" y="224"/>
                  <a:pt x="121" y="229"/>
                  <a:pt x="123" y="230"/>
                </a:cubicBezTo>
                <a:cubicBezTo>
                  <a:pt x="123" y="233"/>
                  <a:pt x="123" y="286"/>
                  <a:pt x="123" y="286"/>
                </a:cubicBezTo>
                <a:cubicBezTo>
                  <a:pt x="123" y="288"/>
                  <a:pt x="124" y="289"/>
                  <a:pt x="125" y="289"/>
                </a:cubicBezTo>
                <a:cubicBezTo>
                  <a:pt x="127" y="289"/>
                  <a:pt x="128" y="287"/>
                  <a:pt x="128" y="28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06" y="215"/>
                  <a:pt x="106" y="215"/>
                  <a:pt x="106" y="215"/>
                </a:cubicBezTo>
                <a:cubicBezTo>
                  <a:pt x="107" y="213"/>
                  <a:pt x="108" y="210"/>
                  <a:pt x="109" y="206"/>
                </a:cubicBezTo>
                <a:cubicBezTo>
                  <a:pt x="112" y="196"/>
                  <a:pt x="113" y="186"/>
                  <a:pt x="113" y="177"/>
                </a:cubicBezTo>
                <a:cubicBezTo>
                  <a:pt x="120" y="180"/>
                  <a:pt x="138" y="185"/>
                  <a:pt x="139" y="185"/>
                </a:cubicBezTo>
                <a:cubicBezTo>
                  <a:pt x="140" y="186"/>
                  <a:pt x="160" y="210"/>
                  <a:pt x="160" y="210"/>
                </a:cubicBezTo>
                <a:cubicBezTo>
                  <a:pt x="161" y="211"/>
                  <a:pt x="162" y="211"/>
                  <a:pt x="163" y="210"/>
                </a:cubicBezTo>
                <a:cubicBezTo>
                  <a:pt x="164" y="208"/>
                  <a:pt x="164" y="206"/>
                  <a:pt x="163" y="205"/>
                </a:cubicBezTo>
                <a:cubicBezTo>
                  <a:pt x="142" y="180"/>
                  <a:pt x="142" y="180"/>
                  <a:pt x="142" y="180"/>
                </a:cubicBezTo>
                <a:cubicBezTo>
                  <a:pt x="112" y="171"/>
                  <a:pt x="112" y="171"/>
                  <a:pt x="112" y="171"/>
                </a:cubicBezTo>
                <a:cubicBezTo>
                  <a:pt x="112" y="166"/>
                  <a:pt x="111" y="162"/>
                  <a:pt x="110" y="159"/>
                </a:cubicBezTo>
                <a:cubicBezTo>
                  <a:pt x="120" y="155"/>
                  <a:pt x="129" y="146"/>
                  <a:pt x="133" y="134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9" y="138"/>
                  <a:pt x="167" y="116"/>
                  <a:pt x="168" y="113"/>
                </a:cubicBezTo>
                <a:cubicBezTo>
                  <a:pt x="170" y="113"/>
                  <a:pt x="182" y="108"/>
                  <a:pt x="182" y="108"/>
                </a:cubicBezTo>
                <a:cubicBezTo>
                  <a:pt x="183" y="108"/>
                  <a:pt x="184" y="107"/>
                  <a:pt x="184" y="106"/>
                </a:cubicBezTo>
                <a:cubicBezTo>
                  <a:pt x="184" y="106"/>
                  <a:pt x="184" y="105"/>
                  <a:pt x="184" y="104"/>
                </a:cubicBezTo>
                <a:cubicBezTo>
                  <a:pt x="184" y="103"/>
                  <a:pt x="183" y="102"/>
                  <a:pt x="181" y="10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2" name="Freeform 538"/>
          <p:cNvSpPr>
            <a:spLocks/>
          </p:cNvSpPr>
          <p:nvPr userDrawn="1"/>
        </p:nvSpPr>
        <p:spPr bwMode="auto">
          <a:xfrm rot="375817" flipH="1">
            <a:off x="887413" y="5597525"/>
            <a:ext cx="700087" cy="939800"/>
          </a:xfrm>
          <a:custGeom>
            <a:avLst/>
            <a:gdLst/>
            <a:ahLst/>
            <a:cxnLst>
              <a:cxn ang="0">
                <a:pos x="415" y="227"/>
              </a:cxn>
              <a:cxn ang="0">
                <a:pos x="356" y="273"/>
              </a:cxn>
              <a:cxn ang="0">
                <a:pos x="287" y="191"/>
              </a:cxn>
              <a:cxn ang="0">
                <a:pos x="329" y="120"/>
              </a:cxn>
              <a:cxn ang="0">
                <a:pos x="407" y="42"/>
              </a:cxn>
              <a:cxn ang="0">
                <a:pos x="325" y="109"/>
              </a:cxn>
              <a:cxn ang="0">
                <a:pos x="271" y="87"/>
              </a:cxn>
              <a:cxn ang="0">
                <a:pos x="224" y="1"/>
              </a:cxn>
              <a:cxn ang="0">
                <a:pos x="260" y="92"/>
              </a:cxn>
              <a:cxn ang="0">
                <a:pos x="241" y="172"/>
              </a:cxn>
              <a:cxn ang="0">
                <a:pos x="140" y="170"/>
              </a:cxn>
              <a:cxn ang="0">
                <a:pos x="101" y="103"/>
              </a:cxn>
              <a:cxn ang="0">
                <a:pos x="92" y="105"/>
              </a:cxn>
              <a:cxn ang="0">
                <a:pos x="127" y="139"/>
              </a:cxn>
              <a:cxn ang="0">
                <a:pos x="176" y="205"/>
              </a:cxn>
              <a:cxn ang="0">
                <a:pos x="180" y="282"/>
              </a:cxn>
              <a:cxn ang="0">
                <a:pos x="94" y="272"/>
              </a:cxn>
              <a:cxn ang="0">
                <a:pos x="19" y="301"/>
              </a:cxn>
              <a:cxn ang="0">
                <a:pos x="94" y="284"/>
              </a:cxn>
              <a:cxn ang="0">
                <a:pos x="121" y="351"/>
              </a:cxn>
              <a:cxn ang="0">
                <a:pos x="53" y="371"/>
              </a:cxn>
              <a:cxn ang="0">
                <a:pos x="4" y="452"/>
              </a:cxn>
              <a:cxn ang="0">
                <a:pos x="60" y="382"/>
              </a:cxn>
              <a:cxn ang="0">
                <a:pos x="141" y="476"/>
              </a:cxn>
              <a:cxn ang="0">
                <a:pos x="273" y="452"/>
              </a:cxn>
              <a:cxn ang="0">
                <a:pos x="273" y="567"/>
              </a:cxn>
              <a:cxn ang="0">
                <a:pos x="285" y="446"/>
              </a:cxn>
              <a:cxn ang="0">
                <a:pos x="244" y="403"/>
              </a:cxn>
              <a:cxn ang="0">
                <a:pos x="313" y="372"/>
              </a:cxn>
              <a:cxn ang="0">
                <a:pos x="364" y="427"/>
              </a:cxn>
              <a:cxn ang="0">
                <a:pos x="320" y="362"/>
              </a:cxn>
              <a:cxn ang="0">
                <a:pos x="252" y="311"/>
              </a:cxn>
              <a:cxn ang="0">
                <a:pos x="362" y="287"/>
              </a:cxn>
              <a:cxn ang="0">
                <a:pos x="417" y="239"/>
              </a:cxn>
              <a:cxn ang="0">
                <a:pos x="422" y="232"/>
              </a:cxn>
            </a:cxnLst>
            <a:rect l="0" t="0" r="r" b="b"/>
            <a:pathLst>
              <a:path w="422" h="567">
                <a:moveTo>
                  <a:pt x="422" y="232"/>
                </a:moveTo>
                <a:cubicBezTo>
                  <a:pt x="421" y="229"/>
                  <a:pt x="418" y="227"/>
                  <a:pt x="415" y="227"/>
                </a:cubicBezTo>
                <a:cubicBezTo>
                  <a:pt x="376" y="233"/>
                  <a:pt x="376" y="233"/>
                  <a:pt x="376" y="233"/>
                </a:cubicBezTo>
                <a:cubicBezTo>
                  <a:pt x="376" y="233"/>
                  <a:pt x="359" y="266"/>
                  <a:pt x="356" y="273"/>
                </a:cubicBezTo>
                <a:cubicBezTo>
                  <a:pt x="351" y="272"/>
                  <a:pt x="327" y="265"/>
                  <a:pt x="309" y="261"/>
                </a:cubicBezTo>
                <a:cubicBezTo>
                  <a:pt x="316" y="235"/>
                  <a:pt x="307" y="209"/>
                  <a:pt x="287" y="191"/>
                </a:cubicBezTo>
                <a:cubicBezTo>
                  <a:pt x="303" y="187"/>
                  <a:pt x="319" y="175"/>
                  <a:pt x="326" y="157"/>
                </a:cubicBezTo>
                <a:cubicBezTo>
                  <a:pt x="331" y="145"/>
                  <a:pt x="332" y="132"/>
                  <a:pt x="329" y="120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09" y="48"/>
                  <a:pt x="409" y="44"/>
                  <a:pt x="407" y="42"/>
                </a:cubicBezTo>
                <a:cubicBezTo>
                  <a:pt x="405" y="39"/>
                  <a:pt x="401" y="39"/>
                  <a:pt x="399" y="41"/>
                </a:cubicBezTo>
                <a:cubicBezTo>
                  <a:pt x="325" y="109"/>
                  <a:pt x="325" y="109"/>
                  <a:pt x="325" y="109"/>
                </a:cubicBezTo>
                <a:cubicBezTo>
                  <a:pt x="320" y="100"/>
                  <a:pt x="312" y="92"/>
                  <a:pt x="302" y="88"/>
                </a:cubicBezTo>
                <a:cubicBezTo>
                  <a:pt x="292" y="84"/>
                  <a:pt x="281" y="84"/>
                  <a:pt x="271" y="87"/>
                </a:cubicBezTo>
                <a:cubicBezTo>
                  <a:pt x="232" y="4"/>
                  <a:pt x="232" y="4"/>
                  <a:pt x="232" y="4"/>
                </a:cubicBezTo>
                <a:cubicBezTo>
                  <a:pt x="231" y="1"/>
                  <a:pt x="227" y="0"/>
                  <a:pt x="224" y="1"/>
                </a:cubicBezTo>
                <a:cubicBezTo>
                  <a:pt x="222" y="2"/>
                  <a:pt x="220" y="6"/>
                  <a:pt x="222" y="9"/>
                </a:cubicBezTo>
                <a:cubicBezTo>
                  <a:pt x="260" y="92"/>
                  <a:pt x="260" y="92"/>
                  <a:pt x="260" y="92"/>
                </a:cubicBezTo>
                <a:cubicBezTo>
                  <a:pt x="250" y="98"/>
                  <a:pt x="242" y="108"/>
                  <a:pt x="237" y="120"/>
                </a:cubicBezTo>
                <a:cubicBezTo>
                  <a:pt x="229" y="138"/>
                  <a:pt x="231" y="158"/>
                  <a:pt x="241" y="172"/>
                </a:cubicBezTo>
                <a:cubicBezTo>
                  <a:pt x="218" y="170"/>
                  <a:pt x="197" y="179"/>
                  <a:pt x="183" y="195"/>
                </a:cubicBezTo>
                <a:cubicBezTo>
                  <a:pt x="168" y="187"/>
                  <a:pt x="143" y="172"/>
                  <a:pt x="140" y="170"/>
                </a:cubicBezTo>
                <a:cubicBezTo>
                  <a:pt x="140" y="165"/>
                  <a:pt x="139" y="133"/>
                  <a:pt x="139" y="13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98" y="101"/>
                  <a:pt x="95" y="101"/>
                  <a:pt x="93" y="104"/>
                </a:cubicBezTo>
                <a:cubicBezTo>
                  <a:pt x="92" y="104"/>
                  <a:pt x="92" y="105"/>
                  <a:pt x="92" y="105"/>
                </a:cubicBezTo>
                <a:cubicBezTo>
                  <a:pt x="91" y="108"/>
                  <a:pt x="92" y="110"/>
                  <a:pt x="94" y="112"/>
                </a:cubicBezTo>
                <a:cubicBezTo>
                  <a:pt x="94" y="112"/>
                  <a:pt x="123" y="136"/>
                  <a:pt x="127" y="139"/>
                </a:cubicBezTo>
                <a:cubicBezTo>
                  <a:pt x="127" y="143"/>
                  <a:pt x="128" y="177"/>
                  <a:pt x="128" y="177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4" y="208"/>
                  <a:pt x="172" y="211"/>
                  <a:pt x="171" y="214"/>
                </a:cubicBezTo>
                <a:cubicBezTo>
                  <a:pt x="162" y="237"/>
                  <a:pt x="166" y="262"/>
                  <a:pt x="180" y="282"/>
                </a:cubicBezTo>
                <a:cubicBezTo>
                  <a:pt x="173" y="285"/>
                  <a:pt x="166" y="290"/>
                  <a:pt x="159" y="296"/>
                </a:cubicBezTo>
                <a:cubicBezTo>
                  <a:pt x="94" y="272"/>
                  <a:pt x="94" y="272"/>
                  <a:pt x="94" y="272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0" y="295"/>
                  <a:pt x="18" y="298"/>
                  <a:pt x="19" y="301"/>
                </a:cubicBezTo>
                <a:cubicBezTo>
                  <a:pt x="20" y="304"/>
                  <a:pt x="23" y="306"/>
                  <a:pt x="26" y="305"/>
                </a:cubicBezTo>
                <a:cubicBezTo>
                  <a:pt x="26" y="305"/>
                  <a:pt x="90" y="285"/>
                  <a:pt x="94" y="284"/>
                </a:cubicBezTo>
                <a:cubicBezTo>
                  <a:pt x="96" y="285"/>
                  <a:pt x="130" y="297"/>
                  <a:pt x="150" y="305"/>
                </a:cubicBezTo>
                <a:cubicBezTo>
                  <a:pt x="139" y="317"/>
                  <a:pt x="128" y="333"/>
                  <a:pt x="121" y="351"/>
                </a:cubicBezTo>
                <a:cubicBezTo>
                  <a:pt x="119" y="356"/>
                  <a:pt x="117" y="360"/>
                  <a:pt x="116" y="364"/>
                </a:cubicBezTo>
                <a:cubicBezTo>
                  <a:pt x="53" y="371"/>
                  <a:pt x="53" y="371"/>
                  <a:pt x="53" y="371"/>
                </a:cubicBezTo>
                <a:cubicBezTo>
                  <a:pt x="2" y="444"/>
                  <a:pt x="2" y="444"/>
                  <a:pt x="2" y="444"/>
                </a:cubicBezTo>
                <a:cubicBezTo>
                  <a:pt x="0" y="447"/>
                  <a:pt x="1" y="450"/>
                  <a:pt x="4" y="452"/>
                </a:cubicBezTo>
                <a:cubicBezTo>
                  <a:pt x="6" y="454"/>
                  <a:pt x="10" y="453"/>
                  <a:pt x="12" y="451"/>
                </a:cubicBezTo>
                <a:cubicBezTo>
                  <a:pt x="12" y="451"/>
                  <a:pt x="57" y="386"/>
                  <a:pt x="60" y="382"/>
                </a:cubicBezTo>
                <a:cubicBezTo>
                  <a:pt x="63" y="382"/>
                  <a:pt x="94" y="379"/>
                  <a:pt x="113" y="377"/>
                </a:cubicBezTo>
                <a:cubicBezTo>
                  <a:pt x="102" y="422"/>
                  <a:pt x="113" y="464"/>
                  <a:pt x="141" y="476"/>
                </a:cubicBezTo>
                <a:cubicBezTo>
                  <a:pt x="170" y="488"/>
                  <a:pt x="206" y="467"/>
                  <a:pt x="231" y="429"/>
                </a:cubicBezTo>
                <a:cubicBezTo>
                  <a:pt x="245" y="437"/>
                  <a:pt x="269" y="450"/>
                  <a:pt x="273" y="452"/>
                </a:cubicBezTo>
                <a:cubicBezTo>
                  <a:pt x="273" y="459"/>
                  <a:pt x="267" y="561"/>
                  <a:pt x="267" y="561"/>
                </a:cubicBezTo>
                <a:cubicBezTo>
                  <a:pt x="267" y="564"/>
                  <a:pt x="269" y="567"/>
                  <a:pt x="273" y="567"/>
                </a:cubicBezTo>
                <a:cubicBezTo>
                  <a:pt x="276" y="567"/>
                  <a:pt x="279" y="565"/>
                  <a:pt x="279" y="561"/>
                </a:cubicBezTo>
                <a:cubicBezTo>
                  <a:pt x="285" y="446"/>
                  <a:pt x="285" y="446"/>
                  <a:pt x="285" y="446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9" y="414"/>
                  <a:pt x="242" y="408"/>
                  <a:pt x="244" y="403"/>
                </a:cubicBezTo>
                <a:cubicBezTo>
                  <a:pt x="252" y="384"/>
                  <a:pt x="256" y="365"/>
                  <a:pt x="257" y="348"/>
                </a:cubicBezTo>
                <a:cubicBezTo>
                  <a:pt x="272" y="355"/>
                  <a:pt x="311" y="371"/>
                  <a:pt x="313" y="372"/>
                </a:cubicBezTo>
                <a:cubicBezTo>
                  <a:pt x="315" y="374"/>
                  <a:pt x="356" y="426"/>
                  <a:pt x="356" y="426"/>
                </a:cubicBezTo>
                <a:cubicBezTo>
                  <a:pt x="358" y="428"/>
                  <a:pt x="362" y="429"/>
                  <a:pt x="364" y="427"/>
                </a:cubicBezTo>
                <a:cubicBezTo>
                  <a:pt x="367" y="425"/>
                  <a:pt x="367" y="421"/>
                  <a:pt x="365" y="419"/>
                </a:cubicBezTo>
                <a:cubicBezTo>
                  <a:pt x="320" y="362"/>
                  <a:pt x="320" y="362"/>
                  <a:pt x="320" y="362"/>
                </a:cubicBezTo>
                <a:cubicBezTo>
                  <a:pt x="257" y="336"/>
                  <a:pt x="257" y="336"/>
                  <a:pt x="257" y="336"/>
                </a:cubicBezTo>
                <a:cubicBezTo>
                  <a:pt x="256" y="327"/>
                  <a:pt x="254" y="319"/>
                  <a:pt x="252" y="311"/>
                </a:cubicBezTo>
                <a:cubicBezTo>
                  <a:pt x="275" y="308"/>
                  <a:pt x="295" y="294"/>
                  <a:pt x="305" y="272"/>
                </a:cubicBezTo>
                <a:cubicBezTo>
                  <a:pt x="362" y="287"/>
                  <a:pt x="362" y="287"/>
                  <a:pt x="362" y="287"/>
                </a:cubicBezTo>
                <a:cubicBezTo>
                  <a:pt x="362" y="287"/>
                  <a:pt x="381" y="248"/>
                  <a:pt x="384" y="244"/>
                </a:cubicBezTo>
                <a:cubicBezTo>
                  <a:pt x="389" y="243"/>
                  <a:pt x="417" y="239"/>
                  <a:pt x="417" y="239"/>
                </a:cubicBezTo>
                <a:cubicBezTo>
                  <a:pt x="419" y="238"/>
                  <a:pt x="420" y="237"/>
                  <a:pt x="421" y="235"/>
                </a:cubicBezTo>
                <a:cubicBezTo>
                  <a:pt x="422" y="234"/>
                  <a:pt x="422" y="233"/>
                  <a:pt x="422" y="23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43" name="Freeform 539"/>
          <p:cNvSpPr>
            <a:spLocks/>
          </p:cNvSpPr>
          <p:nvPr userDrawn="1"/>
        </p:nvSpPr>
        <p:spPr bwMode="auto">
          <a:xfrm rot="21049324" flipH="1">
            <a:off x="6578600" y="5811838"/>
            <a:ext cx="292100" cy="346075"/>
          </a:xfrm>
          <a:custGeom>
            <a:avLst/>
            <a:gdLst/>
            <a:ahLst/>
            <a:cxnLst>
              <a:cxn ang="0">
                <a:pos x="245" y="214"/>
              </a:cxn>
              <a:cxn ang="0">
                <a:pos x="208" y="218"/>
              </a:cxn>
              <a:cxn ang="0">
                <a:pos x="219" y="173"/>
              </a:cxn>
              <a:cxn ang="0">
                <a:pos x="266" y="168"/>
              </a:cxn>
              <a:cxn ang="0">
                <a:pos x="217" y="165"/>
              </a:cxn>
              <a:cxn ang="0">
                <a:pos x="166" y="180"/>
              </a:cxn>
              <a:cxn ang="0">
                <a:pos x="196" y="116"/>
              </a:cxn>
              <a:cxn ang="0">
                <a:pos x="192" y="70"/>
              </a:cxn>
              <a:cxn ang="0">
                <a:pos x="191" y="65"/>
              </a:cxn>
              <a:cxn ang="0">
                <a:pos x="174" y="88"/>
              </a:cxn>
              <a:cxn ang="0">
                <a:pos x="162" y="132"/>
              </a:cxn>
              <a:cxn ang="0">
                <a:pos x="117" y="84"/>
              </a:cxn>
              <a:cxn ang="0">
                <a:pos x="94" y="3"/>
              </a:cxn>
              <a:cxn ang="0">
                <a:pos x="87" y="4"/>
              </a:cxn>
              <a:cxn ang="0">
                <a:pos x="74" y="70"/>
              </a:cxn>
              <a:cxn ang="0">
                <a:pos x="5" y="73"/>
              </a:cxn>
              <a:cxn ang="0">
                <a:pos x="4" y="80"/>
              </a:cxn>
              <a:cxn ang="0">
                <a:pos x="65" y="115"/>
              </a:cxn>
              <a:cxn ang="0">
                <a:pos x="82" y="170"/>
              </a:cxn>
              <a:cxn ang="0">
                <a:pos x="34" y="168"/>
              </a:cxn>
              <a:cxn ang="0">
                <a:pos x="2" y="180"/>
              </a:cxn>
              <a:cxn ang="0">
                <a:pos x="6" y="183"/>
              </a:cxn>
              <a:cxn ang="0">
                <a:pos x="52" y="190"/>
              </a:cxn>
              <a:cxn ang="0">
                <a:pos x="87" y="183"/>
              </a:cxn>
              <a:cxn ang="0">
                <a:pos x="123" y="220"/>
              </a:cxn>
              <a:cxn ang="0">
                <a:pos x="70" y="287"/>
              </a:cxn>
              <a:cxn ang="0">
                <a:pos x="77" y="290"/>
              </a:cxn>
              <a:cxn ang="0">
                <a:pos x="124" y="228"/>
              </a:cxn>
              <a:cxn ang="0">
                <a:pos x="140" y="268"/>
              </a:cxn>
              <a:cxn ang="0">
                <a:pos x="137" y="355"/>
              </a:cxn>
              <a:cxn ang="0">
                <a:pos x="144" y="352"/>
              </a:cxn>
              <a:cxn ang="0">
                <a:pos x="145" y="274"/>
              </a:cxn>
              <a:cxn ang="0">
                <a:pos x="216" y="235"/>
              </a:cxn>
              <a:cxn ang="0">
                <a:pos x="296" y="267"/>
              </a:cxn>
              <a:cxn ang="0">
                <a:pos x="300" y="262"/>
              </a:cxn>
            </a:cxnLst>
            <a:rect l="0" t="0" r="r" b="b"/>
            <a:pathLst>
              <a:path w="302" h="358">
                <a:moveTo>
                  <a:pt x="300" y="262"/>
                </a:moveTo>
                <a:cubicBezTo>
                  <a:pt x="245" y="214"/>
                  <a:pt x="245" y="214"/>
                  <a:pt x="245" y="214"/>
                </a:cubicBezTo>
                <a:cubicBezTo>
                  <a:pt x="213" y="228"/>
                  <a:pt x="213" y="228"/>
                  <a:pt x="213" y="228"/>
                </a:cubicBezTo>
                <a:cubicBezTo>
                  <a:pt x="212" y="225"/>
                  <a:pt x="210" y="222"/>
                  <a:pt x="208" y="218"/>
                </a:cubicBezTo>
                <a:cubicBezTo>
                  <a:pt x="202" y="207"/>
                  <a:pt x="194" y="198"/>
                  <a:pt x="186" y="192"/>
                </a:cubicBezTo>
                <a:cubicBezTo>
                  <a:pt x="195" y="187"/>
                  <a:pt x="218" y="173"/>
                  <a:pt x="219" y="173"/>
                </a:cubicBezTo>
                <a:cubicBezTo>
                  <a:pt x="221" y="172"/>
                  <a:pt x="263" y="172"/>
                  <a:pt x="263" y="172"/>
                </a:cubicBezTo>
                <a:cubicBezTo>
                  <a:pt x="265" y="172"/>
                  <a:pt x="266" y="170"/>
                  <a:pt x="266" y="168"/>
                </a:cubicBezTo>
                <a:cubicBezTo>
                  <a:pt x="266" y="166"/>
                  <a:pt x="264" y="164"/>
                  <a:pt x="262" y="164"/>
                </a:cubicBezTo>
                <a:cubicBezTo>
                  <a:pt x="217" y="165"/>
                  <a:pt x="217" y="165"/>
                  <a:pt x="217" y="165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75" y="184"/>
                  <a:pt x="170" y="181"/>
                  <a:pt x="166" y="180"/>
                </a:cubicBezTo>
                <a:cubicBezTo>
                  <a:pt x="173" y="167"/>
                  <a:pt x="174" y="151"/>
                  <a:pt x="166" y="138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196" y="116"/>
                  <a:pt x="184" y="91"/>
                  <a:pt x="182" y="88"/>
                </a:cubicBezTo>
                <a:cubicBezTo>
                  <a:pt x="184" y="86"/>
                  <a:pt x="192" y="70"/>
                  <a:pt x="192" y="70"/>
                </a:cubicBezTo>
                <a:cubicBezTo>
                  <a:pt x="193" y="69"/>
                  <a:pt x="193" y="68"/>
                  <a:pt x="192" y="67"/>
                </a:cubicBezTo>
                <a:cubicBezTo>
                  <a:pt x="192" y="66"/>
                  <a:pt x="191" y="66"/>
                  <a:pt x="191" y="65"/>
                </a:cubicBezTo>
                <a:cubicBezTo>
                  <a:pt x="189" y="64"/>
                  <a:pt x="187" y="65"/>
                  <a:pt x="186" y="67"/>
                </a:cubicBezTo>
                <a:cubicBezTo>
                  <a:pt x="174" y="88"/>
                  <a:pt x="174" y="88"/>
                  <a:pt x="174" y="88"/>
                </a:cubicBezTo>
                <a:cubicBezTo>
                  <a:pt x="174" y="88"/>
                  <a:pt x="184" y="109"/>
                  <a:pt x="186" y="114"/>
                </a:cubicBezTo>
                <a:cubicBezTo>
                  <a:pt x="184" y="116"/>
                  <a:pt x="171" y="125"/>
                  <a:pt x="162" y="132"/>
                </a:cubicBezTo>
                <a:cubicBezTo>
                  <a:pt x="152" y="119"/>
                  <a:pt x="135" y="114"/>
                  <a:pt x="119" y="117"/>
                </a:cubicBezTo>
                <a:cubicBezTo>
                  <a:pt x="124" y="107"/>
                  <a:pt x="123" y="95"/>
                  <a:pt x="117" y="84"/>
                </a:cubicBezTo>
                <a:cubicBezTo>
                  <a:pt x="113" y="77"/>
                  <a:pt x="107" y="72"/>
                  <a:pt x="100" y="69"/>
                </a:cubicBezTo>
                <a:cubicBezTo>
                  <a:pt x="94" y="3"/>
                  <a:pt x="94" y="3"/>
                  <a:pt x="94" y="3"/>
                </a:cubicBezTo>
                <a:cubicBezTo>
                  <a:pt x="94" y="1"/>
                  <a:pt x="93" y="0"/>
                  <a:pt x="91" y="0"/>
                </a:cubicBezTo>
                <a:cubicBezTo>
                  <a:pt x="89" y="0"/>
                  <a:pt x="87" y="2"/>
                  <a:pt x="87" y="4"/>
                </a:cubicBezTo>
                <a:cubicBezTo>
                  <a:pt x="93" y="67"/>
                  <a:pt x="93" y="67"/>
                  <a:pt x="93" y="67"/>
                </a:cubicBezTo>
                <a:cubicBezTo>
                  <a:pt x="86" y="66"/>
                  <a:pt x="80" y="67"/>
                  <a:pt x="74" y="70"/>
                </a:cubicBezTo>
                <a:cubicBezTo>
                  <a:pt x="68" y="73"/>
                  <a:pt x="64" y="79"/>
                  <a:pt x="62" y="85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2"/>
                  <a:pt x="1" y="74"/>
                  <a:pt x="1" y="75"/>
                </a:cubicBezTo>
                <a:cubicBezTo>
                  <a:pt x="0" y="77"/>
                  <a:pt x="2" y="79"/>
                  <a:pt x="4" y="80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100"/>
                  <a:pt x="61" y="107"/>
                  <a:pt x="65" y="115"/>
                </a:cubicBezTo>
                <a:cubicBezTo>
                  <a:pt x="71" y="125"/>
                  <a:pt x="81" y="132"/>
                  <a:pt x="92" y="132"/>
                </a:cubicBezTo>
                <a:cubicBezTo>
                  <a:pt x="83" y="143"/>
                  <a:pt x="79" y="157"/>
                  <a:pt x="82" y="170"/>
                </a:cubicBezTo>
                <a:cubicBezTo>
                  <a:pt x="72" y="174"/>
                  <a:pt x="55" y="181"/>
                  <a:pt x="53" y="182"/>
                </a:cubicBezTo>
                <a:cubicBezTo>
                  <a:pt x="50" y="180"/>
                  <a:pt x="34" y="168"/>
                  <a:pt x="34" y="168"/>
                </a:cubicBezTo>
                <a:cubicBezTo>
                  <a:pt x="5" y="176"/>
                  <a:pt x="5" y="176"/>
                  <a:pt x="5" y="176"/>
                </a:cubicBezTo>
                <a:cubicBezTo>
                  <a:pt x="3" y="176"/>
                  <a:pt x="2" y="178"/>
                  <a:pt x="2" y="180"/>
                </a:cubicBezTo>
                <a:cubicBezTo>
                  <a:pt x="2" y="181"/>
                  <a:pt x="2" y="181"/>
                  <a:pt x="2" y="181"/>
                </a:cubicBezTo>
                <a:cubicBezTo>
                  <a:pt x="3" y="182"/>
                  <a:pt x="5" y="183"/>
                  <a:pt x="6" y="183"/>
                </a:cubicBezTo>
                <a:cubicBezTo>
                  <a:pt x="6" y="183"/>
                  <a:pt x="29" y="177"/>
                  <a:pt x="32" y="176"/>
                </a:cubicBezTo>
                <a:cubicBezTo>
                  <a:pt x="35" y="178"/>
                  <a:pt x="52" y="190"/>
                  <a:pt x="52" y="190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5" y="179"/>
                  <a:pt x="85" y="181"/>
                  <a:pt x="87" y="183"/>
                </a:cubicBezTo>
                <a:cubicBezTo>
                  <a:pt x="94" y="197"/>
                  <a:pt x="109" y="204"/>
                  <a:pt x="124" y="204"/>
                </a:cubicBezTo>
                <a:cubicBezTo>
                  <a:pt x="123" y="209"/>
                  <a:pt x="122" y="214"/>
                  <a:pt x="123" y="220"/>
                </a:cubicBezTo>
                <a:cubicBezTo>
                  <a:pt x="86" y="243"/>
                  <a:pt x="86" y="243"/>
                  <a:pt x="86" y="243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9" y="289"/>
                  <a:pt x="70" y="291"/>
                  <a:pt x="72" y="292"/>
                </a:cubicBezTo>
                <a:cubicBezTo>
                  <a:pt x="74" y="293"/>
                  <a:pt x="76" y="292"/>
                  <a:pt x="77" y="290"/>
                </a:cubicBezTo>
                <a:cubicBezTo>
                  <a:pt x="77" y="290"/>
                  <a:pt x="91" y="250"/>
                  <a:pt x="92" y="248"/>
                </a:cubicBezTo>
                <a:cubicBezTo>
                  <a:pt x="93" y="247"/>
                  <a:pt x="112" y="235"/>
                  <a:pt x="124" y="228"/>
                </a:cubicBezTo>
                <a:cubicBezTo>
                  <a:pt x="126" y="239"/>
                  <a:pt x="130" y="250"/>
                  <a:pt x="136" y="260"/>
                </a:cubicBezTo>
                <a:cubicBezTo>
                  <a:pt x="137" y="263"/>
                  <a:pt x="139" y="265"/>
                  <a:pt x="140" y="268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37" y="355"/>
                  <a:pt x="137" y="355"/>
                  <a:pt x="137" y="355"/>
                </a:cubicBezTo>
                <a:cubicBezTo>
                  <a:pt x="137" y="357"/>
                  <a:pt x="139" y="358"/>
                  <a:pt x="141" y="357"/>
                </a:cubicBezTo>
                <a:cubicBezTo>
                  <a:pt x="143" y="356"/>
                  <a:pt x="144" y="354"/>
                  <a:pt x="144" y="352"/>
                </a:cubicBezTo>
                <a:cubicBezTo>
                  <a:pt x="144" y="352"/>
                  <a:pt x="129" y="306"/>
                  <a:pt x="128" y="303"/>
                </a:cubicBezTo>
                <a:cubicBezTo>
                  <a:pt x="129" y="301"/>
                  <a:pt x="139" y="284"/>
                  <a:pt x="145" y="274"/>
                </a:cubicBezTo>
                <a:cubicBezTo>
                  <a:pt x="164" y="297"/>
                  <a:pt x="189" y="307"/>
                  <a:pt x="206" y="298"/>
                </a:cubicBezTo>
                <a:cubicBezTo>
                  <a:pt x="222" y="288"/>
                  <a:pt x="226" y="262"/>
                  <a:pt x="216" y="235"/>
                </a:cubicBezTo>
                <a:cubicBezTo>
                  <a:pt x="226" y="231"/>
                  <a:pt x="241" y="224"/>
                  <a:pt x="244" y="223"/>
                </a:cubicBezTo>
                <a:cubicBezTo>
                  <a:pt x="247" y="226"/>
                  <a:pt x="296" y="267"/>
                  <a:pt x="296" y="267"/>
                </a:cubicBezTo>
                <a:cubicBezTo>
                  <a:pt x="297" y="268"/>
                  <a:pt x="300" y="268"/>
                  <a:pt x="301" y="267"/>
                </a:cubicBezTo>
                <a:cubicBezTo>
                  <a:pt x="302" y="265"/>
                  <a:pt x="302" y="263"/>
                  <a:pt x="300" y="262"/>
                </a:cubicBezTo>
                <a:close/>
              </a:path>
            </a:pathLst>
          </a:custGeom>
          <a:solidFill>
            <a:srgbClr val="01010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544" name="Group 535"/>
          <p:cNvGrpSpPr>
            <a:grpSpLocks/>
          </p:cNvGrpSpPr>
          <p:nvPr userDrawn="1"/>
        </p:nvGrpSpPr>
        <p:grpSpPr bwMode="auto">
          <a:xfrm>
            <a:off x="7086600" y="50292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52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4008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54" name="Title 1"/>
          <p:cNvSpPr>
            <a:spLocks noGrp="1"/>
          </p:cNvSpPr>
          <p:nvPr>
            <p:ph type="ctrTitle"/>
          </p:nvPr>
        </p:nvSpPr>
        <p:spPr>
          <a:xfrm>
            <a:off x="2057400" y="4572000"/>
            <a:ext cx="5105400" cy="129540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65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2080973" y="1143000"/>
            <a:ext cx="5058254" cy="3302008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b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348615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8382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48615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6096000" y="838200"/>
            <a:ext cx="2286000" cy="3276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6096000" y="4267200"/>
            <a:ext cx="2286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914400" y="3276600"/>
            <a:ext cx="73914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36"/>
          </p:nvPr>
        </p:nvSpPr>
        <p:spPr>
          <a:xfrm>
            <a:off x="28194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5"/>
          <p:cNvSpPr>
            <a:spLocks noGrp="1" noChangeAspect="1"/>
          </p:cNvSpPr>
          <p:nvPr>
            <p:ph type="pic" sz="quarter" idx="37"/>
          </p:nvPr>
        </p:nvSpPr>
        <p:spPr>
          <a:xfrm>
            <a:off x="4648200" y="685800"/>
            <a:ext cx="18288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5"/>
          <p:cNvSpPr>
            <a:spLocks noGrp="1" noChangeAspect="1"/>
          </p:cNvSpPr>
          <p:nvPr>
            <p:ph type="pic" sz="quarter" idx="38"/>
          </p:nvPr>
        </p:nvSpPr>
        <p:spPr>
          <a:xfrm>
            <a:off x="6553200" y="685800"/>
            <a:ext cx="1752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762000" y="1600200"/>
            <a:ext cx="76962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762000" y="4267200"/>
            <a:ext cx="76962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838200"/>
            <a:ext cx="6553200" cy="465605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7010400" cy="609600"/>
          </a:xfrm>
        </p:spPr>
        <p:txBody>
          <a:bodyPr anchor="ctr">
            <a:normAutofit/>
          </a:bodyPr>
          <a:lstStyle>
            <a:lvl1pPr marL="0" marR="0" indent="0" algn="ctr">
              <a:lnSpc>
                <a:spcPct val="80000"/>
              </a:lnSpc>
              <a:spcBef>
                <a:spcPts val="0"/>
              </a:spcBef>
              <a:buFontTx/>
              <a:buNone/>
              <a:defRPr sz="1600" i="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838200"/>
            <a:ext cx="3276600" cy="4648200"/>
          </a:xfrm>
        </p:spPr>
        <p:txBody>
          <a:bodyPr tIns="91440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990600" y="838200"/>
            <a:ext cx="3962400" cy="46482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5" name="Rounded Rectangle 24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25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ine 534"/>
          <p:cNvSpPr>
            <a:spLocks noChangeShapeType="1"/>
          </p:cNvSpPr>
          <p:nvPr userDrawn="1"/>
        </p:nvSpPr>
        <p:spPr bwMode="auto">
          <a:xfrm>
            <a:off x="242888" y="5924550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800" y="5334000"/>
            <a:ext cx="7848599" cy="381000"/>
          </a:xfrm>
          <a:noFill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85800" y="4038600"/>
            <a:ext cx="7848599" cy="1295400"/>
          </a:xfrm>
          <a:noFill/>
        </p:spPr>
        <p:txBody>
          <a:bodyPr anchor="b"/>
          <a:lstStyle>
            <a:lvl1pPr marL="0" indent="0" algn="ctr">
              <a:buFontTx/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gingham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7" name="Rounded Rectangle 19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20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21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22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icture Placeholder 15"/>
          <p:cNvSpPr>
            <a:spLocks noGrp="1" noChangeAspect="1"/>
          </p:cNvSpPr>
          <p:nvPr>
            <p:ph type="pic" sz="quarter" idx="19"/>
          </p:nvPr>
        </p:nvSpPr>
        <p:spPr>
          <a:xfrm>
            <a:off x="99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0"/>
          </p:nvPr>
        </p:nvSpPr>
        <p:spPr>
          <a:xfrm>
            <a:off x="4800600" y="838200"/>
            <a:ext cx="3429000" cy="48768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906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876800" y="5943600"/>
            <a:ext cx="3429000" cy="609600"/>
          </a:xfrm>
        </p:spPr>
        <p:txBody>
          <a:bodyPr anchor="ctr">
            <a:normAutofit/>
          </a:bodyPr>
          <a:lstStyle>
            <a:lvl1pPr marL="0" marR="0" indent="0" algn="ctr">
              <a:buFontTx/>
              <a:buNone/>
              <a:defRPr lang="en-US" sz="160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8382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724400" y="16002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8382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724400" y="4267200"/>
            <a:ext cx="3657600" cy="838200"/>
          </a:xfrm>
        </p:spPr>
        <p:txBody>
          <a:bodyPr>
            <a:normAutofit/>
          </a:bodyPr>
          <a:lstStyle>
            <a:lvl1pPr marL="0" marR="0" indent="0" algn="ctr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9144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 noChangeAspect="1"/>
          </p:cNvSpPr>
          <p:nvPr>
            <p:ph type="pic" sz="quarter" idx="22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15"/>
          <p:cNvSpPr>
            <a:spLocks noGrp="1" noChangeAspect="1"/>
          </p:cNvSpPr>
          <p:nvPr>
            <p:ph type="pic" sz="quarter" idx="24"/>
          </p:nvPr>
        </p:nvSpPr>
        <p:spPr>
          <a:xfrm>
            <a:off x="914400" y="32766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/>
          <p:cNvSpPr>
            <a:spLocks noGrp="1" noChangeAspect="1"/>
          </p:cNvSpPr>
          <p:nvPr>
            <p:ph type="pic" sz="quarter" idx="21"/>
          </p:nvPr>
        </p:nvSpPr>
        <p:spPr>
          <a:xfrm>
            <a:off x="304800" y="304800"/>
            <a:ext cx="4229100" cy="5638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5"/>
          <p:cNvSpPr>
            <a:spLocks noGrp="1" noChangeAspect="1"/>
          </p:cNvSpPr>
          <p:nvPr>
            <p:ph type="pic" sz="quarter" idx="25"/>
          </p:nvPr>
        </p:nvSpPr>
        <p:spPr>
          <a:xfrm>
            <a:off x="4648200" y="685800"/>
            <a:ext cx="3657600" cy="2514600"/>
          </a:xfrm>
          <a:noFill/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4648200" y="3276600"/>
            <a:ext cx="3657600" cy="2514600"/>
          </a:xfrm>
        </p:spPr>
        <p:txBody>
          <a:bodyPr>
            <a:normAutofit/>
          </a:bodyPr>
          <a:lstStyle>
            <a:lvl1pPr marL="0" marR="0" indent="0" algn="l">
              <a:buFontTx/>
              <a:buNone/>
              <a:defRPr sz="1600" i="0" baseline="0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ngham.jpg"/>
          <p:cNvPicPr>
            <a:picLocks noChangeAspect="1"/>
          </p:cNvPicPr>
          <p:nvPr userDrawn="1"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6786"/>
          <a:stretch>
            <a:fillRect/>
          </a:stretch>
        </p:blipFill>
        <p:spPr>
          <a:xfrm>
            <a:off x="320851" y="304800"/>
            <a:ext cx="8531352" cy="6246090"/>
          </a:xfrm>
          <a:prstGeom prst="roundRect">
            <a:avLst>
              <a:gd name="adj" fmla="val 10212"/>
            </a:avLst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19088" y="304800"/>
            <a:ext cx="8534400" cy="55626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19088" y="304800"/>
            <a:ext cx="8534400" cy="56197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585788" y="533400"/>
            <a:ext cx="8001000" cy="4999038"/>
          </a:xfrm>
          <a:prstGeom prst="roundRect">
            <a:avLst>
              <a:gd name="adj" fmla="val 8459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52754" y="4537508"/>
            <a:ext cx="8915046" cy="1406092"/>
            <a:chOff x="311150" y="5299075"/>
            <a:chExt cx="6743700" cy="1063625"/>
          </a:xfrm>
          <a:solidFill>
            <a:schemeClr val="accent2"/>
          </a:solidFill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4488870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4374583" y="5589850"/>
              <a:ext cx="142467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657548" y="5724216"/>
              <a:ext cx="317812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789460" y="5589850"/>
              <a:ext cx="144034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155805" y="5673215"/>
              <a:ext cx="219181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500991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3917434" y="5487849"/>
              <a:ext cx="252058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189844" y="5305425"/>
              <a:ext cx="112722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338171" y="5418214"/>
              <a:ext cx="172213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6189086" y="5609465"/>
              <a:ext cx="250492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6646234" y="5673215"/>
              <a:ext cx="159689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823144" y="5724216"/>
              <a:ext cx="231706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5850922" y="5926256"/>
              <a:ext cx="104893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062275" y="5564349"/>
              <a:ext cx="12524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650528" y="5589850"/>
              <a:ext cx="104893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008641" y="5673215"/>
              <a:ext cx="158123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458365" y="5502560"/>
              <a:ext cx="125246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5393773" y="5487849"/>
              <a:ext cx="183172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6196914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6192217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5883798" y="5862505"/>
              <a:ext cx="2364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968340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6256406" y="5837985"/>
              <a:ext cx="154992" cy="524715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6276758" y="5890947"/>
              <a:ext cx="234837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5990258" y="5740889"/>
              <a:ext cx="272410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6034094" y="5678120"/>
              <a:ext cx="270845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6079496" y="5623196"/>
              <a:ext cx="123680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5985561" y="5693812"/>
              <a:ext cx="186304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764815" y="6012564"/>
              <a:ext cx="154992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785167" y="5781101"/>
              <a:ext cx="186304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540937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5747594" y="5822293"/>
              <a:ext cx="154992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5483011" y="5862505"/>
              <a:ext cx="234836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5885364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5226256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5559724" y="5924294"/>
              <a:ext cx="250493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5467355" y="5810524"/>
              <a:ext cx="112722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5241912" y="5862505"/>
              <a:ext cx="170648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5301404" y="5839947"/>
              <a:ext cx="252058" cy="433503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5802389" y="5816409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5816479" y="5868390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5351503" y="5737947"/>
              <a:ext cx="197262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5695930" y="5651639"/>
              <a:ext cx="320943" cy="674772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46"/>
            <p:cNvSpPr>
              <a:spLocks/>
            </p:cNvSpPr>
            <p:nvPr/>
          </p:nvSpPr>
          <p:spPr bwMode="auto">
            <a:xfrm>
              <a:off x="5606692" y="5637908"/>
              <a:ext cx="198828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5337413" y="5632023"/>
              <a:ext cx="30685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5315494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49"/>
            <p:cNvSpPr>
              <a:spLocks/>
            </p:cNvSpPr>
            <p:nvPr/>
          </p:nvSpPr>
          <p:spPr bwMode="auto">
            <a:xfrm>
              <a:off x="5154240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50"/>
            <p:cNvSpPr>
              <a:spLocks/>
            </p:cNvSpPr>
            <p:nvPr/>
          </p:nvSpPr>
          <p:spPr bwMode="auto">
            <a:xfrm>
              <a:off x="5169895" y="5781101"/>
              <a:ext cx="134640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4991420" y="5651639"/>
              <a:ext cx="198828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52"/>
            <p:cNvSpPr>
              <a:spLocks/>
            </p:cNvSpPr>
            <p:nvPr/>
          </p:nvSpPr>
          <p:spPr bwMode="auto">
            <a:xfrm>
              <a:off x="5141715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53"/>
            <p:cNvSpPr>
              <a:spLocks/>
            </p:cNvSpPr>
            <p:nvPr/>
          </p:nvSpPr>
          <p:spPr bwMode="auto">
            <a:xfrm>
              <a:off x="4949149" y="5862505"/>
              <a:ext cx="170648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54"/>
            <p:cNvSpPr>
              <a:spLocks/>
            </p:cNvSpPr>
            <p:nvPr/>
          </p:nvSpPr>
          <p:spPr bwMode="auto">
            <a:xfrm>
              <a:off x="5241912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5074395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6555431" y="5731081"/>
              <a:ext cx="272410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6571087" y="5861524"/>
              <a:ext cx="172213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0" name="Freeform 58"/>
            <p:cNvSpPr>
              <a:spLocks/>
            </p:cNvSpPr>
            <p:nvPr/>
          </p:nvSpPr>
          <p:spPr bwMode="auto">
            <a:xfrm>
              <a:off x="6632144" y="5838967"/>
              <a:ext cx="250493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6644669" y="5692831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2" name="Freeform 60"/>
            <p:cNvSpPr>
              <a:spLocks/>
            </p:cNvSpPr>
            <p:nvPr/>
          </p:nvSpPr>
          <p:spPr bwMode="auto">
            <a:xfrm>
              <a:off x="6483415" y="6011583"/>
              <a:ext cx="112721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499070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4" name="Freeform 62"/>
            <p:cNvSpPr>
              <a:spLocks/>
            </p:cNvSpPr>
            <p:nvPr/>
          </p:nvSpPr>
          <p:spPr bwMode="auto">
            <a:xfrm>
              <a:off x="6320595" y="5650657"/>
              <a:ext cx="198828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70890" y="5821313"/>
              <a:ext cx="112721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278324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6571087" y="575952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6403570" y="5648697"/>
              <a:ext cx="198828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4720575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4847387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Freeform 69"/>
            <p:cNvSpPr>
              <a:spLocks/>
            </p:cNvSpPr>
            <p:nvPr/>
          </p:nvSpPr>
          <p:spPr bwMode="auto">
            <a:xfrm>
              <a:off x="499768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4870871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Freeform 71"/>
            <p:cNvSpPr>
              <a:spLocks/>
            </p:cNvSpPr>
            <p:nvPr/>
          </p:nvSpPr>
          <p:spPr bwMode="auto">
            <a:xfrm>
              <a:off x="4805116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4" name="Freeform 72"/>
            <p:cNvSpPr>
              <a:spLocks/>
            </p:cNvSpPr>
            <p:nvPr/>
          </p:nvSpPr>
          <p:spPr bwMode="auto">
            <a:xfrm>
              <a:off x="4739362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5" name="Freeform 73"/>
            <p:cNvSpPr>
              <a:spLocks/>
            </p:cNvSpPr>
            <p:nvPr/>
          </p:nvSpPr>
          <p:spPr bwMode="auto">
            <a:xfrm>
              <a:off x="490374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Freeform 74"/>
            <p:cNvSpPr>
              <a:spLocks/>
            </p:cNvSpPr>
            <p:nvPr/>
          </p:nvSpPr>
          <p:spPr bwMode="auto">
            <a:xfrm>
              <a:off x="4875567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4942887" y="5888986"/>
              <a:ext cx="81410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>
              <a:off x="496323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>
              <a:off x="5129191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>
              <a:off x="5096314" y="6005698"/>
              <a:ext cx="12211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>
              <a:off x="5232519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2" name="Freeform 80"/>
            <p:cNvSpPr>
              <a:spLocks/>
            </p:cNvSpPr>
            <p:nvPr/>
          </p:nvSpPr>
          <p:spPr bwMode="auto">
            <a:xfrm>
              <a:off x="5141715" y="6017468"/>
              <a:ext cx="101763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3" name="Freeform 81"/>
            <p:cNvSpPr>
              <a:spLocks/>
            </p:cNvSpPr>
            <p:nvPr/>
          </p:nvSpPr>
          <p:spPr bwMode="auto">
            <a:xfrm>
              <a:off x="5262265" y="6053756"/>
              <a:ext cx="156557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4" name="Freeform 82"/>
            <p:cNvSpPr>
              <a:spLocks/>
            </p:cNvSpPr>
            <p:nvPr/>
          </p:nvSpPr>
          <p:spPr bwMode="auto">
            <a:xfrm>
              <a:off x="5028994" y="5978237"/>
              <a:ext cx="123680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5" name="Freeform 83"/>
            <p:cNvSpPr>
              <a:spLocks/>
            </p:cNvSpPr>
            <p:nvPr/>
          </p:nvSpPr>
          <p:spPr bwMode="auto">
            <a:xfrm>
              <a:off x="5407863" y="6025314"/>
              <a:ext cx="178476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5201207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5354634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546422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537185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5132322" y="6017468"/>
              <a:ext cx="75147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5083789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2" name="Freeform 90"/>
            <p:cNvSpPr>
              <a:spLocks/>
            </p:cNvSpPr>
            <p:nvPr/>
          </p:nvSpPr>
          <p:spPr bwMode="auto">
            <a:xfrm>
              <a:off x="537498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3" name="Freeform 91"/>
            <p:cNvSpPr>
              <a:spLocks/>
            </p:cNvSpPr>
            <p:nvPr/>
          </p:nvSpPr>
          <p:spPr bwMode="auto">
            <a:xfrm>
              <a:off x="5065002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4" name="Freeform 92"/>
            <p:cNvSpPr>
              <a:spLocks/>
            </p:cNvSpPr>
            <p:nvPr/>
          </p:nvSpPr>
          <p:spPr bwMode="auto">
            <a:xfrm>
              <a:off x="520590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5" name="Freeform 93"/>
            <p:cNvSpPr>
              <a:spLocks/>
            </p:cNvSpPr>
            <p:nvPr/>
          </p:nvSpPr>
          <p:spPr bwMode="auto">
            <a:xfrm>
              <a:off x="5310797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543917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5559724" y="6167525"/>
              <a:ext cx="7514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8" name="Freeform 96"/>
            <p:cNvSpPr>
              <a:spLocks/>
            </p:cNvSpPr>
            <p:nvPr/>
          </p:nvSpPr>
          <p:spPr bwMode="auto">
            <a:xfrm>
              <a:off x="5536240" y="6005698"/>
              <a:ext cx="87673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9" name="Freeform 97"/>
            <p:cNvSpPr>
              <a:spLocks/>
            </p:cNvSpPr>
            <p:nvPr/>
          </p:nvSpPr>
          <p:spPr bwMode="auto">
            <a:xfrm>
              <a:off x="5611388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0" name="Freeform 98"/>
            <p:cNvSpPr>
              <a:spLocks/>
            </p:cNvSpPr>
            <p:nvPr/>
          </p:nvSpPr>
          <p:spPr bwMode="auto">
            <a:xfrm>
              <a:off x="556911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1" name="Freeform 99"/>
            <p:cNvSpPr>
              <a:spLocks/>
            </p:cNvSpPr>
            <p:nvPr/>
          </p:nvSpPr>
          <p:spPr bwMode="auto">
            <a:xfrm>
              <a:off x="5656790" y="6053756"/>
              <a:ext cx="112721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2" name="Freeform 100"/>
            <p:cNvSpPr>
              <a:spLocks/>
            </p:cNvSpPr>
            <p:nvPr/>
          </p:nvSpPr>
          <p:spPr bwMode="auto">
            <a:xfrm>
              <a:off x="5487707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5556593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4" name="Freeform 102"/>
            <p:cNvSpPr>
              <a:spLocks/>
            </p:cNvSpPr>
            <p:nvPr/>
          </p:nvSpPr>
          <p:spPr bwMode="auto">
            <a:xfrm>
              <a:off x="4531140" y="6025314"/>
              <a:ext cx="178476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3"/>
            <p:cNvSpPr>
              <a:spLocks/>
            </p:cNvSpPr>
            <p:nvPr/>
          </p:nvSpPr>
          <p:spPr bwMode="auto">
            <a:xfrm>
              <a:off x="4587501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6" name="Freeform 104"/>
            <p:cNvSpPr>
              <a:spLocks/>
            </p:cNvSpPr>
            <p:nvPr/>
          </p:nvSpPr>
          <p:spPr bwMode="auto">
            <a:xfrm>
              <a:off x="4495132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7" name="Freeform 105"/>
            <p:cNvSpPr>
              <a:spLocks/>
            </p:cNvSpPr>
            <p:nvPr/>
          </p:nvSpPr>
          <p:spPr bwMode="auto">
            <a:xfrm>
              <a:off x="4562452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8" name="Freeform 106"/>
            <p:cNvSpPr>
              <a:spLocks/>
            </p:cNvSpPr>
            <p:nvPr/>
          </p:nvSpPr>
          <p:spPr bwMode="auto">
            <a:xfrm>
              <a:off x="4683001" y="6167525"/>
              <a:ext cx="7514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9" name="Freeform 107"/>
            <p:cNvSpPr>
              <a:spLocks/>
            </p:cNvSpPr>
            <p:nvPr/>
          </p:nvSpPr>
          <p:spPr bwMode="auto">
            <a:xfrm>
              <a:off x="4659517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0" name="Freeform 108"/>
            <p:cNvSpPr>
              <a:spLocks/>
            </p:cNvSpPr>
            <p:nvPr/>
          </p:nvSpPr>
          <p:spPr bwMode="auto">
            <a:xfrm>
              <a:off x="4734665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1" name="Freeform 109"/>
            <p:cNvSpPr>
              <a:spLocks/>
            </p:cNvSpPr>
            <p:nvPr/>
          </p:nvSpPr>
          <p:spPr bwMode="auto">
            <a:xfrm>
              <a:off x="4692395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2" name="Freeform 110"/>
            <p:cNvSpPr>
              <a:spLocks/>
            </p:cNvSpPr>
            <p:nvPr/>
          </p:nvSpPr>
          <p:spPr bwMode="auto">
            <a:xfrm>
              <a:off x="4780067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" name="Freeform 111"/>
            <p:cNvSpPr>
              <a:spLocks/>
            </p:cNvSpPr>
            <p:nvPr/>
          </p:nvSpPr>
          <p:spPr bwMode="auto">
            <a:xfrm>
              <a:off x="4610984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4" name="Freeform 112"/>
            <p:cNvSpPr>
              <a:spLocks/>
            </p:cNvSpPr>
            <p:nvPr/>
          </p:nvSpPr>
          <p:spPr bwMode="auto">
            <a:xfrm>
              <a:off x="4679870" y="5971371"/>
              <a:ext cx="1299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5" name="Freeform 113"/>
            <p:cNvSpPr>
              <a:spLocks/>
            </p:cNvSpPr>
            <p:nvPr/>
          </p:nvSpPr>
          <p:spPr bwMode="auto">
            <a:xfrm>
              <a:off x="3576138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6" name="Freeform 114"/>
            <p:cNvSpPr>
              <a:spLocks/>
            </p:cNvSpPr>
            <p:nvPr/>
          </p:nvSpPr>
          <p:spPr bwMode="auto">
            <a:xfrm>
              <a:off x="370295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7" name="Freeform 115"/>
            <p:cNvSpPr>
              <a:spLocks/>
            </p:cNvSpPr>
            <p:nvPr/>
          </p:nvSpPr>
          <p:spPr bwMode="auto">
            <a:xfrm>
              <a:off x="385324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8" name="Freeform 116"/>
            <p:cNvSpPr>
              <a:spLocks/>
            </p:cNvSpPr>
            <p:nvPr/>
          </p:nvSpPr>
          <p:spPr bwMode="auto">
            <a:xfrm>
              <a:off x="3726434" y="6076314"/>
              <a:ext cx="227009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9" name="Freeform 117"/>
            <p:cNvSpPr>
              <a:spLocks/>
            </p:cNvSpPr>
            <p:nvPr/>
          </p:nvSpPr>
          <p:spPr bwMode="auto">
            <a:xfrm>
              <a:off x="3660680" y="6017468"/>
              <a:ext cx="103328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0" name="Freeform 118"/>
            <p:cNvSpPr>
              <a:spLocks/>
            </p:cNvSpPr>
            <p:nvPr/>
          </p:nvSpPr>
          <p:spPr bwMode="auto">
            <a:xfrm>
              <a:off x="3594926" y="6053756"/>
              <a:ext cx="154992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1" name="Freeform 119"/>
            <p:cNvSpPr>
              <a:spLocks/>
            </p:cNvSpPr>
            <p:nvPr/>
          </p:nvSpPr>
          <p:spPr bwMode="auto">
            <a:xfrm>
              <a:off x="3759311" y="5971371"/>
              <a:ext cx="178475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2" name="Freeform 120"/>
            <p:cNvSpPr>
              <a:spLocks/>
            </p:cNvSpPr>
            <p:nvPr/>
          </p:nvSpPr>
          <p:spPr bwMode="auto">
            <a:xfrm>
              <a:off x="3731130" y="5971371"/>
              <a:ext cx="178476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3" name="Freeform 121"/>
            <p:cNvSpPr>
              <a:spLocks/>
            </p:cNvSpPr>
            <p:nvPr/>
          </p:nvSpPr>
          <p:spPr bwMode="auto">
            <a:xfrm>
              <a:off x="3798451" y="5888986"/>
              <a:ext cx="81409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4" name="Freeform 122"/>
            <p:cNvSpPr>
              <a:spLocks/>
            </p:cNvSpPr>
            <p:nvPr/>
          </p:nvSpPr>
          <p:spPr bwMode="auto">
            <a:xfrm>
              <a:off x="3818803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5" name="Freeform 123"/>
            <p:cNvSpPr>
              <a:spLocks/>
            </p:cNvSpPr>
            <p:nvPr/>
          </p:nvSpPr>
          <p:spPr bwMode="auto">
            <a:xfrm>
              <a:off x="3984754" y="6167525"/>
              <a:ext cx="103328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6" name="Freeform 124"/>
            <p:cNvSpPr>
              <a:spLocks/>
            </p:cNvSpPr>
            <p:nvPr/>
          </p:nvSpPr>
          <p:spPr bwMode="auto">
            <a:xfrm>
              <a:off x="3951877" y="6005698"/>
              <a:ext cx="12211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7" name="Freeform 125"/>
            <p:cNvSpPr>
              <a:spLocks/>
            </p:cNvSpPr>
            <p:nvPr/>
          </p:nvSpPr>
          <p:spPr bwMode="auto">
            <a:xfrm>
              <a:off x="4088082" y="5965486"/>
              <a:ext cx="147164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8" name="Freeform 126"/>
            <p:cNvSpPr>
              <a:spLocks/>
            </p:cNvSpPr>
            <p:nvPr/>
          </p:nvSpPr>
          <p:spPr bwMode="auto">
            <a:xfrm>
              <a:off x="3997279" y="6017468"/>
              <a:ext cx="10176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9" name="Freeform 127"/>
            <p:cNvSpPr>
              <a:spLocks/>
            </p:cNvSpPr>
            <p:nvPr/>
          </p:nvSpPr>
          <p:spPr bwMode="auto">
            <a:xfrm>
              <a:off x="4117828" y="6053756"/>
              <a:ext cx="156558" cy="308944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0" name="Freeform 128"/>
            <p:cNvSpPr>
              <a:spLocks/>
            </p:cNvSpPr>
            <p:nvPr/>
          </p:nvSpPr>
          <p:spPr bwMode="auto">
            <a:xfrm>
              <a:off x="3884557" y="5978237"/>
              <a:ext cx="123681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1" name="Freeform 129"/>
            <p:cNvSpPr>
              <a:spLocks/>
            </p:cNvSpPr>
            <p:nvPr/>
          </p:nvSpPr>
          <p:spPr bwMode="auto">
            <a:xfrm>
              <a:off x="4263427" y="6025314"/>
              <a:ext cx="178475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2" name="Freeform 130"/>
            <p:cNvSpPr>
              <a:spLocks/>
            </p:cNvSpPr>
            <p:nvPr/>
          </p:nvSpPr>
          <p:spPr bwMode="auto">
            <a:xfrm>
              <a:off x="4056771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3" name="Freeform 131"/>
            <p:cNvSpPr>
              <a:spLocks/>
            </p:cNvSpPr>
            <p:nvPr/>
          </p:nvSpPr>
          <p:spPr bwMode="auto">
            <a:xfrm>
              <a:off x="421019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4" name="Freeform 132"/>
            <p:cNvSpPr>
              <a:spLocks/>
            </p:cNvSpPr>
            <p:nvPr/>
          </p:nvSpPr>
          <p:spPr bwMode="auto">
            <a:xfrm>
              <a:off x="4319788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5" name="Freeform 133"/>
            <p:cNvSpPr>
              <a:spLocks/>
            </p:cNvSpPr>
            <p:nvPr/>
          </p:nvSpPr>
          <p:spPr bwMode="auto">
            <a:xfrm>
              <a:off x="4227418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6" name="Freeform 134"/>
            <p:cNvSpPr>
              <a:spLocks/>
            </p:cNvSpPr>
            <p:nvPr/>
          </p:nvSpPr>
          <p:spPr bwMode="auto">
            <a:xfrm>
              <a:off x="3987885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7" name="Freeform 135"/>
            <p:cNvSpPr>
              <a:spLocks/>
            </p:cNvSpPr>
            <p:nvPr/>
          </p:nvSpPr>
          <p:spPr bwMode="auto">
            <a:xfrm>
              <a:off x="3939352" y="6053756"/>
              <a:ext cx="114288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8" name="Freeform 136"/>
            <p:cNvSpPr>
              <a:spLocks/>
            </p:cNvSpPr>
            <p:nvPr/>
          </p:nvSpPr>
          <p:spPr bwMode="auto">
            <a:xfrm>
              <a:off x="4230549" y="5971371"/>
              <a:ext cx="12994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9" name="Freeform 137"/>
            <p:cNvSpPr>
              <a:spLocks/>
            </p:cNvSpPr>
            <p:nvPr/>
          </p:nvSpPr>
          <p:spPr bwMode="auto">
            <a:xfrm>
              <a:off x="3920565" y="5917429"/>
              <a:ext cx="211353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0" name="Freeform 138"/>
            <p:cNvSpPr>
              <a:spLocks/>
            </p:cNvSpPr>
            <p:nvPr/>
          </p:nvSpPr>
          <p:spPr bwMode="auto">
            <a:xfrm>
              <a:off x="4061467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1" name="Freeform 139"/>
            <p:cNvSpPr>
              <a:spLocks/>
            </p:cNvSpPr>
            <p:nvPr/>
          </p:nvSpPr>
          <p:spPr bwMode="auto">
            <a:xfrm>
              <a:off x="4166361" y="5894871"/>
              <a:ext cx="203525" cy="46782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2" name="Freeform 140"/>
            <p:cNvSpPr>
              <a:spLocks/>
            </p:cNvSpPr>
            <p:nvPr/>
          </p:nvSpPr>
          <p:spPr bwMode="auto">
            <a:xfrm>
              <a:off x="4294738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3" name="Freeform 141"/>
            <p:cNvSpPr>
              <a:spLocks/>
            </p:cNvSpPr>
            <p:nvPr/>
          </p:nvSpPr>
          <p:spPr bwMode="auto">
            <a:xfrm>
              <a:off x="4415288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4" name="Freeform 142"/>
            <p:cNvSpPr>
              <a:spLocks/>
            </p:cNvSpPr>
            <p:nvPr/>
          </p:nvSpPr>
          <p:spPr bwMode="auto">
            <a:xfrm>
              <a:off x="4391804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5" name="Freeform 143"/>
            <p:cNvSpPr>
              <a:spLocks/>
            </p:cNvSpPr>
            <p:nvPr/>
          </p:nvSpPr>
          <p:spPr bwMode="auto">
            <a:xfrm>
              <a:off x="4466952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6" name="Freeform 144"/>
            <p:cNvSpPr>
              <a:spLocks/>
            </p:cNvSpPr>
            <p:nvPr/>
          </p:nvSpPr>
          <p:spPr bwMode="auto">
            <a:xfrm>
              <a:off x="4424681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7" name="Freeform 145"/>
            <p:cNvSpPr>
              <a:spLocks/>
            </p:cNvSpPr>
            <p:nvPr/>
          </p:nvSpPr>
          <p:spPr bwMode="auto">
            <a:xfrm>
              <a:off x="4512354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8" name="Freeform 146"/>
            <p:cNvSpPr>
              <a:spLocks/>
            </p:cNvSpPr>
            <p:nvPr/>
          </p:nvSpPr>
          <p:spPr bwMode="auto">
            <a:xfrm>
              <a:off x="4343271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9" name="Freeform 147"/>
            <p:cNvSpPr>
              <a:spLocks/>
            </p:cNvSpPr>
            <p:nvPr/>
          </p:nvSpPr>
          <p:spPr bwMode="auto">
            <a:xfrm>
              <a:off x="4412157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0" name="Freeform 148"/>
            <p:cNvSpPr>
              <a:spLocks/>
            </p:cNvSpPr>
            <p:nvPr/>
          </p:nvSpPr>
          <p:spPr bwMode="auto">
            <a:xfrm>
              <a:off x="3386704" y="6025314"/>
              <a:ext cx="180041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1" name="Freeform 149"/>
            <p:cNvSpPr>
              <a:spLocks/>
            </p:cNvSpPr>
            <p:nvPr/>
          </p:nvSpPr>
          <p:spPr bwMode="auto">
            <a:xfrm>
              <a:off x="3443065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2" name="Freeform 150"/>
            <p:cNvSpPr>
              <a:spLocks/>
            </p:cNvSpPr>
            <p:nvPr/>
          </p:nvSpPr>
          <p:spPr bwMode="auto">
            <a:xfrm>
              <a:off x="3350695" y="6076314"/>
              <a:ext cx="165951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3" name="Freeform 151"/>
            <p:cNvSpPr>
              <a:spLocks/>
            </p:cNvSpPr>
            <p:nvPr/>
          </p:nvSpPr>
          <p:spPr bwMode="auto">
            <a:xfrm>
              <a:off x="3418015" y="5939986"/>
              <a:ext cx="89238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4" name="Freeform 152"/>
            <p:cNvSpPr>
              <a:spLocks/>
            </p:cNvSpPr>
            <p:nvPr/>
          </p:nvSpPr>
          <p:spPr bwMode="auto">
            <a:xfrm>
              <a:off x="3538565" y="6167525"/>
              <a:ext cx="75147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5" name="Freeform 153"/>
            <p:cNvSpPr>
              <a:spLocks/>
            </p:cNvSpPr>
            <p:nvPr/>
          </p:nvSpPr>
          <p:spPr bwMode="auto">
            <a:xfrm>
              <a:off x="3515081" y="6005698"/>
              <a:ext cx="89238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6" name="Freeform 154"/>
            <p:cNvSpPr>
              <a:spLocks/>
            </p:cNvSpPr>
            <p:nvPr/>
          </p:nvSpPr>
          <p:spPr bwMode="auto">
            <a:xfrm>
              <a:off x="3590229" y="5971371"/>
              <a:ext cx="12994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7" name="Freeform 155"/>
            <p:cNvSpPr>
              <a:spLocks/>
            </p:cNvSpPr>
            <p:nvPr/>
          </p:nvSpPr>
          <p:spPr bwMode="auto">
            <a:xfrm>
              <a:off x="3547958" y="6017468"/>
              <a:ext cx="73582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8" name="Freeform 156"/>
            <p:cNvSpPr>
              <a:spLocks/>
            </p:cNvSpPr>
            <p:nvPr/>
          </p:nvSpPr>
          <p:spPr bwMode="auto">
            <a:xfrm>
              <a:off x="3635631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9" name="Freeform 157"/>
            <p:cNvSpPr>
              <a:spLocks/>
            </p:cNvSpPr>
            <p:nvPr/>
          </p:nvSpPr>
          <p:spPr bwMode="auto">
            <a:xfrm>
              <a:off x="3466548" y="5978237"/>
              <a:ext cx="89238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0" name="Freeform 158"/>
            <p:cNvSpPr>
              <a:spLocks/>
            </p:cNvSpPr>
            <p:nvPr/>
          </p:nvSpPr>
          <p:spPr bwMode="auto">
            <a:xfrm>
              <a:off x="3535434" y="5971371"/>
              <a:ext cx="1299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1" name="Freeform 159"/>
            <p:cNvSpPr>
              <a:spLocks/>
            </p:cNvSpPr>
            <p:nvPr/>
          </p:nvSpPr>
          <p:spPr bwMode="auto">
            <a:xfrm>
              <a:off x="4692395" y="5927236"/>
              <a:ext cx="344427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2" name="Freeform 160"/>
            <p:cNvSpPr>
              <a:spLocks/>
            </p:cNvSpPr>
            <p:nvPr/>
          </p:nvSpPr>
          <p:spPr bwMode="auto">
            <a:xfrm>
              <a:off x="4687698" y="5813467"/>
              <a:ext cx="154992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3" name="Freeform 161"/>
            <p:cNvSpPr>
              <a:spLocks/>
            </p:cNvSpPr>
            <p:nvPr/>
          </p:nvSpPr>
          <p:spPr bwMode="auto">
            <a:xfrm>
              <a:off x="4380845" y="5862505"/>
              <a:ext cx="234837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4" name="Freeform 162"/>
            <p:cNvSpPr>
              <a:spLocks/>
            </p:cNvSpPr>
            <p:nvPr/>
          </p:nvSpPr>
          <p:spPr bwMode="auto">
            <a:xfrm>
              <a:off x="4463821" y="5839947"/>
              <a:ext cx="344427" cy="433503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5" name="Freeform 163"/>
            <p:cNvSpPr>
              <a:spLocks/>
            </p:cNvSpPr>
            <p:nvPr/>
          </p:nvSpPr>
          <p:spPr bwMode="auto">
            <a:xfrm>
              <a:off x="4751886" y="5837985"/>
              <a:ext cx="154993" cy="524715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6" name="Freeform 164"/>
            <p:cNvSpPr>
              <a:spLocks/>
            </p:cNvSpPr>
            <p:nvPr/>
          </p:nvSpPr>
          <p:spPr bwMode="auto">
            <a:xfrm>
              <a:off x="4772239" y="5890947"/>
              <a:ext cx="236402" cy="467830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7" name="Freeform 165"/>
            <p:cNvSpPr>
              <a:spLocks/>
            </p:cNvSpPr>
            <p:nvPr/>
          </p:nvSpPr>
          <p:spPr bwMode="auto">
            <a:xfrm>
              <a:off x="4487304" y="5740889"/>
              <a:ext cx="270845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8" name="Freeform 166"/>
            <p:cNvSpPr>
              <a:spLocks/>
            </p:cNvSpPr>
            <p:nvPr/>
          </p:nvSpPr>
          <p:spPr bwMode="auto">
            <a:xfrm>
              <a:off x="4529575" y="5678120"/>
              <a:ext cx="272410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9" name="Freeform 167"/>
            <p:cNvSpPr>
              <a:spLocks/>
            </p:cNvSpPr>
            <p:nvPr/>
          </p:nvSpPr>
          <p:spPr bwMode="auto">
            <a:xfrm>
              <a:off x="4576542" y="5623196"/>
              <a:ext cx="122115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0" name="Freeform 168"/>
            <p:cNvSpPr>
              <a:spLocks/>
            </p:cNvSpPr>
            <p:nvPr/>
          </p:nvSpPr>
          <p:spPr bwMode="auto">
            <a:xfrm>
              <a:off x="4482607" y="5693812"/>
              <a:ext cx="184739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1" name="Freeform 169"/>
            <p:cNvSpPr>
              <a:spLocks/>
            </p:cNvSpPr>
            <p:nvPr/>
          </p:nvSpPr>
          <p:spPr bwMode="auto">
            <a:xfrm>
              <a:off x="4260296" y="6012564"/>
              <a:ext cx="154992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2" name="Freeform 170"/>
            <p:cNvSpPr>
              <a:spLocks/>
            </p:cNvSpPr>
            <p:nvPr/>
          </p:nvSpPr>
          <p:spPr bwMode="auto">
            <a:xfrm>
              <a:off x="4280648" y="5781101"/>
              <a:ext cx="186304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3" name="Freeform 171"/>
            <p:cNvSpPr>
              <a:spLocks/>
            </p:cNvSpPr>
            <p:nvPr/>
          </p:nvSpPr>
          <p:spPr bwMode="auto">
            <a:xfrm>
              <a:off x="4036418" y="5708524"/>
              <a:ext cx="223878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4" name="Freeform 172"/>
            <p:cNvSpPr>
              <a:spLocks/>
            </p:cNvSpPr>
            <p:nvPr/>
          </p:nvSpPr>
          <p:spPr bwMode="auto">
            <a:xfrm>
              <a:off x="4243074" y="5822293"/>
              <a:ext cx="154992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5" name="Freeform 173"/>
            <p:cNvSpPr>
              <a:spLocks/>
            </p:cNvSpPr>
            <p:nvPr/>
          </p:nvSpPr>
          <p:spPr bwMode="auto">
            <a:xfrm>
              <a:off x="3978492" y="5862505"/>
              <a:ext cx="236402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6" name="Freeform 174"/>
            <p:cNvSpPr>
              <a:spLocks/>
            </p:cNvSpPr>
            <p:nvPr/>
          </p:nvSpPr>
          <p:spPr bwMode="auto">
            <a:xfrm>
              <a:off x="4380845" y="5760504"/>
              <a:ext cx="186304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7" name="Freeform 175"/>
            <p:cNvSpPr>
              <a:spLocks/>
            </p:cNvSpPr>
            <p:nvPr/>
          </p:nvSpPr>
          <p:spPr bwMode="auto">
            <a:xfrm>
              <a:off x="3721737" y="5732062"/>
              <a:ext cx="272411" cy="510984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8" name="Freeform 176"/>
            <p:cNvSpPr>
              <a:spLocks/>
            </p:cNvSpPr>
            <p:nvPr/>
          </p:nvSpPr>
          <p:spPr bwMode="auto">
            <a:xfrm>
              <a:off x="4055205" y="5924294"/>
              <a:ext cx="250492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9" name="Freeform 177"/>
            <p:cNvSpPr>
              <a:spLocks/>
            </p:cNvSpPr>
            <p:nvPr/>
          </p:nvSpPr>
          <p:spPr bwMode="auto">
            <a:xfrm>
              <a:off x="3962836" y="5810524"/>
              <a:ext cx="112721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0" name="Freeform 178"/>
            <p:cNvSpPr>
              <a:spLocks/>
            </p:cNvSpPr>
            <p:nvPr/>
          </p:nvSpPr>
          <p:spPr bwMode="auto">
            <a:xfrm>
              <a:off x="3737393" y="5862505"/>
              <a:ext cx="172213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1" name="Freeform 179"/>
            <p:cNvSpPr>
              <a:spLocks/>
            </p:cNvSpPr>
            <p:nvPr/>
          </p:nvSpPr>
          <p:spPr bwMode="auto">
            <a:xfrm>
              <a:off x="3798451" y="5839947"/>
              <a:ext cx="250492" cy="43350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2" name="Freeform 180"/>
            <p:cNvSpPr>
              <a:spLocks/>
            </p:cNvSpPr>
            <p:nvPr/>
          </p:nvSpPr>
          <p:spPr bwMode="auto">
            <a:xfrm>
              <a:off x="4297869" y="5816409"/>
              <a:ext cx="112722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3" name="Freeform 181"/>
            <p:cNvSpPr>
              <a:spLocks/>
            </p:cNvSpPr>
            <p:nvPr/>
          </p:nvSpPr>
          <p:spPr bwMode="auto">
            <a:xfrm>
              <a:off x="4311960" y="5868390"/>
              <a:ext cx="172213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4" name="Freeform 182"/>
            <p:cNvSpPr>
              <a:spLocks/>
            </p:cNvSpPr>
            <p:nvPr/>
          </p:nvSpPr>
          <p:spPr bwMode="auto">
            <a:xfrm>
              <a:off x="3846983" y="5737947"/>
              <a:ext cx="198829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5" name="Freeform 183"/>
            <p:cNvSpPr>
              <a:spLocks/>
            </p:cNvSpPr>
            <p:nvPr/>
          </p:nvSpPr>
          <p:spPr bwMode="auto">
            <a:xfrm>
              <a:off x="4192975" y="5651639"/>
              <a:ext cx="320944" cy="674772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6" name="Freeform 184"/>
            <p:cNvSpPr>
              <a:spLocks/>
            </p:cNvSpPr>
            <p:nvPr/>
          </p:nvSpPr>
          <p:spPr bwMode="auto">
            <a:xfrm>
              <a:off x="4103738" y="5637908"/>
              <a:ext cx="197262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7" name="Freeform 185"/>
            <p:cNvSpPr>
              <a:spLocks/>
            </p:cNvSpPr>
            <p:nvPr/>
          </p:nvSpPr>
          <p:spPr bwMode="auto">
            <a:xfrm>
              <a:off x="3832893" y="5632023"/>
              <a:ext cx="308418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8" name="Freeform 186"/>
            <p:cNvSpPr>
              <a:spLocks/>
            </p:cNvSpPr>
            <p:nvPr/>
          </p:nvSpPr>
          <p:spPr bwMode="auto">
            <a:xfrm>
              <a:off x="3810975" y="5693812"/>
              <a:ext cx="136205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9" name="Freeform 187"/>
            <p:cNvSpPr>
              <a:spLocks/>
            </p:cNvSpPr>
            <p:nvPr/>
          </p:nvSpPr>
          <p:spPr bwMode="auto">
            <a:xfrm>
              <a:off x="3649721" y="6012564"/>
              <a:ext cx="112721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0" name="Freeform 188"/>
            <p:cNvSpPr>
              <a:spLocks/>
            </p:cNvSpPr>
            <p:nvPr/>
          </p:nvSpPr>
          <p:spPr bwMode="auto">
            <a:xfrm>
              <a:off x="3665376" y="5781101"/>
              <a:ext cx="134640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1" name="Freeform 189"/>
            <p:cNvSpPr>
              <a:spLocks/>
            </p:cNvSpPr>
            <p:nvPr/>
          </p:nvSpPr>
          <p:spPr bwMode="auto">
            <a:xfrm>
              <a:off x="3488466" y="5651639"/>
              <a:ext cx="19726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2" name="Freeform 190"/>
            <p:cNvSpPr>
              <a:spLocks/>
            </p:cNvSpPr>
            <p:nvPr/>
          </p:nvSpPr>
          <p:spPr bwMode="auto">
            <a:xfrm>
              <a:off x="3637196" y="5822293"/>
              <a:ext cx="112722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3" name="Freeform 191"/>
            <p:cNvSpPr>
              <a:spLocks/>
            </p:cNvSpPr>
            <p:nvPr/>
          </p:nvSpPr>
          <p:spPr bwMode="auto">
            <a:xfrm>
              <a:off x="3444630" y="5862505"/>
              <a:ext cx="172213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4" name="Freeform 192"/>
            <p:cNvSpPr>
              <a:spLocks/>
            </p:cNvSpPr>
            <p:nvPr/>
          </p:nvSpPr>
          <p:spPr bwMode="auto">
            <a:xfrm>
              <a:off x="3737393" y="5760504"/>
              <a:ext cx="136205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5" name="Freeform 193"/>
            <p:cNvSpPr>
              <a:spLocks/>
            </p:cNvSpPr>
            <p:nvPr/>
          </p:nvSpPr>
          <p:spPr bwMode="auto">
            <a:xfrm>
              <a:off x="3569876" y="5649677"/>
              <a:ext cx="198828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6" name="Freeform 194"/>
            <p:cNvSpPr>
              <a:spLocks/>
            </p:cNvSpPr>
            <p:nvPr/>
          </p:nvSpPr>
          <p:spPr bwMode="auto">
            <a:xfrm>
              <a:off x="5052477" y="5731081"/>
              <a:ext cx="270845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7" name="Freeform 195"/>
            <p:cNvSpPr>
              <a:spLocks/>
            </p:cNvSpPr>
            <p:nvPr/>
          </p:nvSpPr>
          <p:spPr bwMode="auto">
            <a:xfrm>
              <a:off x="5066567" y="5861524"/>
              <a:ext cx="172214" cy="467829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8" name="Freeform 196"/>
            <p:cNvSpPr>
              <a:spLocks/>
            </p:cNvSpPr>
            <p:nvPr/>
          </p:nvSpPr>
          <p:spPr bwMode="auto">
            <a:xfrm>
              <a:off x="5127625" y="5838967"/>
              <a:ext cx="250492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9" name="Freeform 197"/>
            <p:cNvSpPr>
              <a:spLocks/>
            </p:cNvSpPr>
            <p:nvPr/>
          </p:nvSpPr>
          <p:spPr bwMode="auto">
            <a:xfrm>
              <a:off x="4978895" y="6011583"/>
              <a:ext cx="114287" cy="29619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0" name="Freeform 198"/>
            <p:cNvSpPr>
              <a:spLocks/>
            </p:cNvSpPr>
            <p:nvPr/>
          </p:nvSpPr>
          <p:spPr bwMode="auto">
            <a:xfrm>
              <a:off x="4994551" y="5780120"/>
              <a:ext cx="134640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1" name="Freeform 199"/>
            <p:cNvSpPr>
              <a:spLocks/>
            </p:cNvSpPr>
            <p:nvPr/>
          </p:nvSpPr>
          <p:spPr bwMode="auto">
            <a:xfrm>
              <a:off x="4966370" y="5821313"/>
              <a:ext cx="112722" cy="523734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2" name="Freeform 200"/>
            <p:cNvSpPr>
              <a:spLocks/>
            </p:cNvSpPr>
            <p:nvPr/>
          </p:nvSpPr>
          <p:spPr bwMode="auto">
            <a:xfrm>
              <a:off x="4773805" y="5861524"/>
              <a:ext cx="172213" cy="467829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3" name="Freeform 201"/>
            <p:cNvSpPr>
              <a:spLocks/>
            </p:cNvSpPr>
            <p:nvPr/>
          </p:nvSpPr>
          <p:spPr bwMode="auto">
            <a:xfrm>
              <a:off x="5066567" y="5759524"/>
              <a:ext cx="136206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4" name="Freeform 202"/>
            <p:cNvSpPr>
              <a:spLocks/>
            </p:cNvSpPr>
            <p:nvPr/>
          </p:nvSpPr>
          <p:spPr bwMode="auto">
            <a:xfrm>
              <a:off x="4900616" y="5648697"/>
              <a:ext cx="197263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5" name="Freeform 203"/>
            <p:cNvSpPr>
              <a:spLocks/>
            </p:cNvSpPr>
            <p:nvPr/>
          </p:nvSpPr>
          <p:spPr bwMode="auto">
            <a:xfrm>
              <a:off x="5860315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6" name="Freeform 204"/>
            <p:cNvSpPr>
              <a:spLocks/>
            </p:cNvSpPr>
            <p:nvPr/>
          </p:nvSpPr>
          <p:spPr bwMode="auto">
            <a:xfrm>
              <a:off x="5988692" y="6017468"/>
              <a:ext cx="101763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7" name="Freeform 205"/>
            <p:cNvSpPr>
              <a:spLocks/>
            </p:cNvSpPr>
            <p:nvPr/>
          </p:nvSpPr>
          <p:spPr bwMode="auto">
            <a:xfrm>
              <a:off x="6137422" y="6053756"/>
              <a:ext cx="156558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8" name="Freeform 206"/>
            <p:cNvSpPr>
              <a:spLocks/>
            </p:cNvSpPr>
            <p:nvPr/>
          </p:nvSpPr>
          <p:spPr bwMode="auto">
            <a:xfrm>
              <a:off x="6012176" y="6076314"/>
              <a:ext cx="227008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9" name="Freeform 207"/>
            <p:cNvSpPr>
              <a:spLocks/>
            </p:cNvSpPr>
            <p:nvPr/>
          </p:nvSpPr>
          <p:spPr bwMode="auto">
            <a:xfrm>
              <a:off x="5946421" y="6017468"/>
              <a:ext cx="101763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0" name="Freeform 208"/>
            <p:cNvSpPr>
              <a:spLocks/>
            </p:cNvSpPr>
            <p:nvPr/>
          </p:nvSpPr>
          <p:spPr bwMode="auto">
            <a:xfrm>
              <a:off x="5879102" y="6053756"/>
              <a:ext cx="156557" cy="308944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1" name="Freeform 209"/>
            <p:cNvSpPr>
              <a:spLocks/>
            </p:cNvSpPr>
            <p:nvPr/>
          </p:nvSpPr>
          <p:spPr bwMode="auto">
            <a:xfrm>
              <a:off x="6043487" y="5971371"/>
              <a:ext cx="180042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210"/>
            <p:cNvSpPr>
              <a:spLocks/>
            </p:cNvSpPr>
            <p:nvPr/>
          </p:nvSpPr>
          <p:spPr bwMode="auto">
            <a:xfrm>
              <a:off x="6015307" y="5971371"/>
              <a:ext cx="180041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211"/>
            <p:cNvSpPr>
              <a:spLocks/>
            </p:cNvSpPr>
            <p:nvPr/>
          </p:nvSpPr>
          <p:spPr bwMode="auto">
            <a:xfrm>
              <a:off x="6084192" y="5888986"/>
              <a:ext cx="79845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4" name="Freeform 212"/>
            <p:cNvSpPr>
              <a:spLocks/>
            </p:cNvSpPr>
            <p:nvPr/>
          </p:nvSpPr>
          <p:spPr bwMode="auto">
            <a:xfrm>
              <a:off x="6102979" y="5939986"/>
              <a:ext cx="123681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5" name="Freeform 213"/>
            <p:cNvSpPr>
              <a:spLocks/>
            </p:cNvSpPr>
            <p:nvPr/>
          </p:nvSpPr>
          <p:spPr bwMode="auto">
            <a:xfrm>
              <a:off x="6270496" y="6167525"/>
              <a:ext cx="101763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6" name="Freeform 214"/>
            <p:cNvSpPr>
              <a:spLocks/>
            </p:cNvSpPr>
            <p:nvPr/>
          </p:nvSpPr>
          <p:spPr bwMode="auto">
            <a:xfrm>
              <a:off x="6236053" y="6005698"/>
              <a:ext cx="122115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7" name="Freeform 215"/>
            <p:cNvSpPr>
              <a:spLocks/>
            </p:cNvSpPr>
            <p:nvPr/>
          </p:nvSpPr>
          <p:spPr bwMode="auto">
            <a:xfrm>
              <a:off x="6372259" y="5965486"/>
              <a:ext cx="147164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8" name="Freeform 216"/>
            <p:cNvSpPr>
              <a:spLocks/>
            </p:cNvSpPr>
            <p:nvPr/>
          </p:nvSpPr>
          <p:spPr bwMode="auto">
            <a:xfrm>
              <a:off x="6281455" y="6017468"/>
              <a:ext cx="103328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9" name="Freeform 217"/>
            <p:cNvSpPr>
              <a:spLocks/>
            </p:cNvSpPr>
            <p:nvPr/>
          </p:nvSpPr>
          <p:spPr bwMode="auto">
            <a:xfrm>
              <a:off x="6403570" y="6053756"/>
              <a:ext cx="154992" cy="308944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0" name="Freeform 218"/>
            <p:cNvSpPr>
              <a:spLocks/>
            </p:cNvSpPr>
            <p:nvPr/>
          </p:nvSpPr>
          <p:spPr bwMode="auto">
            <a:xfrm>
              <a:off x="6170299" y="5978237"/>
              <a:ext cx="12211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1" name="Freeform 219"/>
            <p:cNvSpPr>
              <a:spLocks/>
            </p:cNvSpPr>
            <p:nvPr/>
          </p:nvSpPr>
          <p:spPr bwMode="auto">
            <a:xfrm>
              <a:off x="6547603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2" name="Freeform 220"/>
            <p:cNvSpPr>
              <a:spLocks/>
            </p:cNvSpPr>
            <p:nvPr/>
          </p:nvSpPr>
          <p:spPr bwMode="auto">
            <a:xfrm>
              <a:off x="6342512" y="6076314"/>
              <a:ext cx="164386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3" name="Freeform 221"/>
            <p:cNvSpPr>
              <a:spLocks/>
            </p:cNvSpPr>
            <p:nvPr/>
          </p:nvSpPr>
          <p:spPr bwMode="auto">
            <a:xfrm>
              <a:off x="6494373" y="6017468"/>
              <a:ext cx="7514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4" name="Freeform 222"/>
            <p:cNvSpPr>
              <a:spLocks/>
            </p:cNvSpPr>
            <p:nvPr/>
          </p:nvSpPr>
          <p:spPr bwMode="auto">
            <a:xfrm>
              <a:off x="6603964" y="6053756"/>
              <a:ext cx="112721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5" name="Freeform 223"/>
            <p:cNvSpPr>
              <a:spLocks/>
            </p:cNvSpPr>
            <p:nvPr/>
          </p:nvSpPr>
          <p:spPr bwMode="auto">
            <a:xfrm>
              <a:off x="6511595" y="6076314"/>
              <a:ext cx="165951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6" name="Freeform 224"/>
            <p:cNvSpPr>
              <a:spLocks/>
            </p:cNvSpPr>
            <p:nvPr/>
          </p:nvSpPr>
          <p:spPr bwMode="auto">
            <a:xfrm>
              <a:off x="6273627" y="6017468"/>
              <a:ext cx="73582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7" name="Freeform 225"/>
            <p:cNvSpPr>
              <a:spLocks/>
            </p:cNvSpPr>
            <p:nvPr/>
          </p:nvSpPr>
          <p:spPr bwMode="auto">
            <a:xfrm>
              <a:off x="6225094" y="6053756"/>
              <a:ext cx="112722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8" name="Freeform 226"/>
            <p:cNvSpPr>
              <a:spLocks/>
            </p:cNvSpPr>
            <p:nvPr/>
          </p:nvSpPr>
          <p:spPr bwMode="auto">
            <a:xfrm>
              <a:off x="6514726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227"/>
            <p:cNvSpPr>
              <a:spLocks/>
            </p:cNvSpPr>
            <p:nvPr/>
          </p:nvSpPr>
          <p:spPr bwMode="auto">
            <a:xfrm>
              <a:off x="6206307" y="5917429"/>
              <a:ext cx="211353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228"/>
            <p:cNvSpPr>
              <a:spLocks/>
            </p:cNvSpPr>
            <p:nvPr/>
          </p:nvSpPr>
          <p:spPr bwMode="auto">
            <a:xfrm>
              <a:off x="6345644" y="5971371"/>
              <a:ext cx="12994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1" name="Freeform 229"/>
            <p:cNvSpPr>
              <a:spLocks/>
            </p:cNvSpPr>
            <p:nvPr/>
          </p:nvSpPr>
          <p:spPr bwMode="auto">
            <a:xfrm>
              <a:off x="6450537" y="5894871"/>
              <a:ext cx="203525" cy="467829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Freeform 230"/>
            <p:cNvSpPr>
              <a:spLocks/>
            </p:cNvSpPr>
            <p:nvPr/>
          </p:nvSpPr>
          <p:spPr bwMode="auto">
            <a:xfrm>
              <a:off x="6578915" y="5939986"/>
              <a:ext cx="89237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Freeform 231"/>
            <p:cNvSpPr>
              <a:spLocks/>
            </p:cNvSpPr>
            <p:nvPr/>
          </p:nvSpPr>
          <p:spPr bwMode="auto">
            <a:xfrm>
              <a:off x="6701030" y="6167525"/>
              <a:ext cx="73581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Freeform 232"/>
            <p:cNvSpPr>
              <a:spLocks/>
            </p:cNvSpPr>
            <p:nvPr/>
          </p:nvSpPr>
          <p:spPr bwMode="auto">
            <a:xfrm>
              <a:off x="6675981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Freeform 233"/>
            <p:cNvSpPr>
              <a:spLocks/>
            </p:cNvSpPr>
            <p:nvPr/>
          </p:nvSpPr>
          <p:spPr bwMode="auto">
            <a:xfrm>
              <a:off x="6751128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6" name="Freeform 234"/>
            <p:cNvSpPr>
              <a:spLocks/>
            </p:cNvSpPr>
            <p:nvPr/>
          </p:nvSpPr>
          <p:spPr bwMode="auto">
            <a:xfrm>
              <a:off x="6708857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7" name="Freeform 235"/>
            <p:cNvSpPr>
              <a:spLocks/>
            </p:cNvSpPr>
            <p:nvPr/>
          </p:nvSpPr>
          <p:spPr bwMode="auto">
            <a:xfrm>
              <a:off x="6796530" y="6053756"/>
              <a:ext cx="114287" cy="308944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8" name="Freeform 236"/>
            <p:cNvSpPr>
              <a:spLocks/>
            </p:cNvSpPr>
            <p:nvPr/>
          </p:nvSpPr>
          <p:spPr bwMode="auto">
            <a:xfrm>
              <a:off x="6627448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9" name="Freeform 237"/>
            <p:cNvSpPr>
              <a:spLocks/>
            </p:cNvSpPr>
            <p:nvPr/>
          </p:nvSpPr>
          <p:spPr bwMode="auto">
            <a:xfrm>
              <a:off x="6696333" y="5971371"/>
              <a:ext cx="131508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0" name="Freeform 238"/>
            <p:cNvSpPr>
              <a:spLocks/>
            </p:cNvSpPr>
            <p:nvPr/>
          </p:nvSpPr>
          <p:spPr bwMode="auto">
            <a:xfrm>
              <a:off x="5670880" y="6025314"/>
              <a:ext cx="180042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1" name="Freeform 239"/>
            <p:cNvSpPr>
              <a:spLocks/>
            </p:cNvSpPr>
            <p:nvPr/>
          </p:nvSpPr>
          <p:spPr bwMode="auto">
            <a:xfrm>
              <a:off x="5727241" y="6053756"/>
              <a:ext cx="114287" cy="308944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2" name="Freeform 240"/>
            <p:cNvSpPr>
              <a:spLocks/>
            </p:cNvSpPr>
            <p:nvPr/>
          </p:nvSpPr>
          <p:spPr bwMode="auto">
            <a:xfrm>
              <a:off x="5634872" y="6076314"/>
              <a:ext cx="165950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3" name="Freeform 241"/>
            <p:cNvSpPr>
              <a:spLocks/>
            </p:cNvSpPr>
            <p:nvPr/>
          </p:nvSpPr>
          <p:spPr bwMode="auto">
            <a:xfrm>
              <a:off x="5702192" y="5939986"/>
              <a:ext cx="89237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4" name="Freeform 242"/>
            <p:cNvSpPr>
              <a:spLocks/>
            </p:cNvSpPr>
            <p:nvPr/>
          </p:nvSpPr>
          <p:spPr bwMode="auto">
            <a:xfrm>
              <a:off x="5824307" y="6167525"/>
              <a:ext cx="73582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5" name="Freeform 243"/>
            <p:cNvSpPr>
              <a:spLocks/>
            </p:cNvSpPr>
            <p:nvPr/>
          </p:nvSpPr>
          <p:spPr bwMode="auto">
            <a:xfrm>
              <a:off x="5799258" y="6005698"/>
              <a:ext cx="89237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" name="Freeform 244"/>
            <p:cNvSpPr>
              <a:spLocks/>
            </p:cNvSpPr>
            <p:nvPr/>
          </p:nvSpPr>
          <p:spPr bwMode="auto">
            <a:xfrm>
              <a:off x="5874405" y="5971371"/>
              <a:ext cx="131509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7" name="Freeform 245"/>
            <p:cNvSpPr>
              <a:spLocks/>
            </p:cNvSpPr>
            <p:nvPr/>
          </p:nvSpPr>
          <p:spPr bwMode="auto">
            <a:xfrm>
              <a:off x="5832134" y="6017468"/>
              <a:ext cx="75148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8" name="Freeform 246"/>
            <p:cNvSpPr>
              <a:spLocks/>
            </p:cNvSpPr>
            <p:nvPr/>
          </p:nvSpPr>
          <p:spPr bwMode="auto">
            <a:xfrm>
              <a:off x="5921372" y="6053756"/>
              <a:ext cx="112722" cy="308944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9" name="Freeform 247"/>
            <p:cNvSpPr>
              <a:spLocks/>
            </p:cNvSpPr>
            <p:nvPr/>
          </p:nvSpPr>
          <p:spPr bwMode="auto">
            <a:xfrm>
              <a:off x="5750725" y="5978237"/>
              <a:ext cx="89237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0" name="Freeform 248"/>
            <p:cNvSpPr>
              <a:spLocks/>
            </p:cNvSpPr>
            <p:nvPr/>
          </p:nvSpPr>
          <p:spPr bwMode="auto">
            <a:xfrm>
              <a:off x="5819610" y="5971371"/>
              <a:ext cx="131509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1" name="Freeform 249"/>
            <p:cNvSpPr>
              <a:spLocks/>
            </p:cNvSpPr>
            <p:nvPr/>
          </p:nvSpPr>
          <p:spPr bwMode="auto">
            <a:xfrm>
              <a:off x="5448568" y="5724216"/>
              <a:ext cx="319378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2" name="Freeform 250"/>
            <p:cNvSpPr>
              <a:spLocks/>
            </p:cNvSpPr>
            <p:nvPr/>
          </p:nvSpPr>
          <p:spPr bwMode="auto">
            <a:xfrm>
              <a:off x="5738200" y="5589850"/>
              <a:ext cx="144033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3" name="Freeform 251"/>
            <p:cNvSpPr>
              <a:spLocks/>
            </p:cNvSpPr>
            <p:nvPr/>
          </p:nvSpPr>
          <p:spPr bwMode="auto">
            <a:xfrm>
              <a:off x="6281455" y="5724216"/>
              <a:ext cx="317812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4" name="Freeform 252"/>
            <p:cNvSpPr>
              <a:spLocks/>
            </p:cNvSpPr>
            <p:nvPr/>
          </p:nvSpPr>
          <p:spPr bwMode="auto">
            <a:xfrm>
              <a:off x="5323322" y="5589850"/>
              <a:ext cx="142468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5" name="Freeform 253"/>
            <p:cNvSpPr>
              <a:spLocks/>
            </p:cNvSpPr>
            <p:nvPr/>
          </p:nvSpPr>
          <p:spPr bwMode="auto">
            <a:xfrm>
              <a:off x="4881830" y="5673215"/>
              <a:ext cx="219180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" name="Freeform 254"/>
            <p:cNvSpPr>
              <a:spLocks/>
            </p:cNvSpPr>
            <p:nvPr/>
          </p:nvSpPr>
          <p:spPr bwMode="auto">
            <a:xfrm>
              <a:off x="6503767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7" name="Freeform 255"/>
            <p:cNvSpPr>
              <a:spLocks/>
            </p:cNvSpPr>
            <p:nvPr/>
          </p:nvSpPr>
          <p:spPr bwMode="auto">
            <a:xfrm>
              <a:off x="6087323" y="5487849"/>
              <a:ext cx="252058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8" name="Freeform 256"/>
            <p:cNvSpPr>
              <a:spLocks/>
            </p:cNvSpPr>
            <p:nvPr/>
          </p:nvSpPr>
          <p:spPr bwMode="auto">
            <a:xfrm>
              <a:off x="5952684" y="5305425"/>
              <a:ext cx="11428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9" name="Freeform 257"/>
            <p:cNvSpPr>
              <a:spLocks/>
            </p:cNvSpPr>
            <p:nvPr/>
          </p:nvSpPr>
          <p:spPr bwMode="auto">
            <a:xfrm>
              <a:off x="6746431" y="5418214"/>
              <a:ext cx="172214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0" name="Freeform 258"/>
            <p:cNvSpPr>
              <a:spLocks/>
            </p:cNvSpPr>
            <p:nvPr/>
          </p:nvSpPr>
          <p:spPr bwMode="auto">
            <a:xfrm>
              <a:off x="3815672" y="5609465"/>
              <a:ext cx="252058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1" name="Freeform 259"/>
            <p:cNvSpPr>
              <a:spLocks/>
            </p:cNvSpPr>
            <p:nvPr/>
          </p:nvSpPr>
          <p:spPr bwMode="auto">
            <a:xfrm>
              <a:off x="3450892" y="5673215"/>
              <a:ext cx="158124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2" name="Freeform 260"/>
            <p:cNvSpPr>
              <a:spLocks/>
            </p:cNvSpPr>
            <p:nvPr/>
          </p:nvSpPr>
          <p:spPr bwMode="auto">
            <a:xfrm>
              <a:off x="3200400" y="5724216"/>
              <a:ext cx="233271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3" name="Freeform 261"/>
            <p:cNvSpPr>
              <a:spLocks/>
            </p:cNvSpPr>
            <p:nvPr/>
          </p:nvSpPr>
          <p:spPr bwMode="auto">
            <a:xfrm>
              <a:off x="4301000" y="5926256"/>
              <a:ext cx="104894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4" name="Freeform 262"/>
            <p:cNvSpPr>
              <a:spLocks/>
            </p:cNvSpPr>
            <p:nvPr/>
          </p:nvSpPr>
          <p:spPr bwMode="auto">
            <a:xfrm>
              <a:off x="4069295" y="5564349"/>
              <a:ext cx="123680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Freeform 263"/>
            <p:cNvSpPr>
              <a:spLocks/>
            </p:cNvSpPr>
            <p:nvPr/>
          </p:nvSpPr>
          <p:spPr bwMode="auto">
            <a:xfrm>
              <a:off x="4501394" y="5589850"/>
              <a:ext cx="104894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6" name="Freeform 264"/>
            <p:cNvSpPr>
              <a:spLocks/>
            </p:cNvSpPr>
            <p:nvPr/>
          </p:nvSpPr>
          <p:spPr bwMode="auto">
            <a:xfrm>
              <a:off x="5090051" y="5673215"/>
              <a:ext cx="158123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7" name="Freeform 265"/>
            <p:cNvSpPr>
              <a:spLocks/>
            </p:cNvSpPr>
            <p:nvPr/>
          </p:nvSpPr>
          <p:spPr bwMode="auto">
            <a:xfrm>
              <a:off x="3673204" y="5502560"/>
              <a:ext cx="125247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8" name="Freeform 266"/>
            <p:cNvSpPr>
              <a:spLocks/>
            </p:cNvSpPr>
            <p:nvPr/>
          </p:nvSpPr>
          <p:spPr bwMode="auto">
            <a:xfrm>
              <a:off x="4679870" y="5487849"/>
              <a:ext cx="183172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268"/>
            <p:cNvSpPr>
              <a:spLocks/>
            </p:cNvSpPr>
            <p:nvPr/>
          </p:nvSpPr>
          <p:spPr bwMode="auto">
            <a:xfrm>
              <a:off x="1438296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2" y="651"/>
                </a:cxn>
                <a:cxn ang="0">
                  <a:pos x="54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8" y="174"/>
                    <a:pt x="0" y="432"/>
                    <a:pt x="32" y="651"/>
                  </a:cubicBezTo>
                  <a:cubicBezTo>
                    <a:pt x="31" y="645"/>
                    <a:pt x="55" y="635"/>
                    <a:pt x="54" y="629"/>
                  </a:cubicBezTo>
                  <a:cubicBezTo>
                    <a:pt x="23" y="417"/>
                    <a:pt x="47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0" name="Freeform 269"/>
            <p:cNvSpPr>
              <a:spLocks/>
            </p:cNvSpPr>
            <p:nvPr/>
          </p:nvSpPr>
          <p:spPr bwMode="auto">
            <a:xfrm>
              <a:off x="1338318" y="5583500"/>
              <a:ext cx="12463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4" y="788"/>
                </a:cxn>
                <a:cxn ang="0">
                  <a:pos x="24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1" h="788">
                  <a:moveTo>
                    <a:pt x="81" y="29"/>
                  </a:moveTo>
                  <a:cubicBezTo>
                    <a:pt x="12" y="212"/>
                    <a:pt x="0" y="523"/>
                    <a:pt x="14" y="788"/>
                  </a:cubicBezTo>
                  <a:cubicBezTo>
                    <a:pt x="14" y="781"/>
                    <a:pt x="24" y="769"/>
                    <a:pt x="24" y="762"/>
                  </a:cubicBezTo>
                  <a:cubicBezTo>
                    <a:pt x="10" y="505"/>
                    <a:pt x="21" y="189"/>
                    <a:pt x="88" y="10"/>
                  </a:cubicBezTo>
                  <a:cubicBezTo>
                    <a:pt x="91" y="0"/>
                    <a:pt x="82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1" name="Freeform 270"/>
            <p:cNvSpPr>
              <a:spLocks/>
            </p:cNvSpPr>
            <p:nvPr/>
          </p:nvSpPr>
          <p:spPr bwMode="auto">
            <a:xfrm>
              <a:off x="711061" y="5717866"/>
              <a:ext cx="278020" cy="638484"/>
            </a:xfrm>
            <a:custGeom>
              <a:avLst/>
              <a:gdLst/>
              <a:ahLst/>
              <a:cxnLst>
                <a:cxn ang="0">
                  <a:pos x="179" y="23"/>
                </a:cxn>
                <a:cxn ang="0">
                  <a:pos x="31" y="651"/>
                </a:cxn>
                <a:cxn ang="0">
                  <a:pos x="53" y="629"/>
                </a:cxn>
                <a:cxn ang="0">
                  <a:pos x="195" y="8"/>
                </a:cxn>
                <a:cxn ang="0">
                  <a:pos x="179" y="23"/>
                </a:cxn>
              </a:cxnLst>
              <a:rect l="0" t="0" r="r" b="b"/>
              <a:pathLst>
                <a:path w="203" h="651">
                  <a:moveTo>
                    <a:pt x="179" y="23"/>
                  </a:moveTo>
                  <a:cubicBezTo>
                    <a:pt x="27" y="174"/>
                    <a:pt x="0" y="432"/>
                    <a:pt x="31" y="651"/>
                  </a:cubicBezTo>
                  <a:cubicBezTo>
                    <a:pt x="30" y="645"/>
                    <a:pt x="54" y="635"/>
                    <a:pt x="53" y="629"/>
                  </a:cubicBezTo>
                  <a:cubicBezTo>
                    <a:pt x="23" y="417"/>
                    <a:pt x="46" y="156"/>
                    <a:pt x="195" y="8"/>
                  </a:cubicBezTo>
                  <a:cubicBezTo>
                    <a:pt x="203" y="0"/>
                    <a:pt x="182" y="20"/>
                    <a:pt x="179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2" name="Freeform 271"/>
            <p:cNvSpPr>
              <a:spLocks/>
            </p:cNvSpPr>
            <p:nvPr/>
          </p:nvSpPr>
          <p:spPr bwMode="auto">
            <a:xfrm>
              <a:off x="1701250" y="5583500"/>
              <a:ext cx="126000" cy="772850"/>
            </a:xfrm>
            <a:custGeom>
              <a:avLst/>
              <a:gdLst/>
              <a:ahLst/>
              <a:cxnLst>
                <a:cxn ang="0">
                  <a:pos x="81" y="29"/>
                </a:cxn>
                <a:cxn ang="0">
                  <a:pos x="15" y="788"/>
                </a:cxn>
                <a:cxn ang="0">
                  <a:pos x="25" y="762"/>
                </a:cxn>
                <a:cxn ang="0">
                  <a:pos x="88" y="10"/>
                </a:cxn>
                <a:cxn ang="0">
                  <a:pos x="81" y="29"/>
                </a:cxn>
              </a:cxnLst>
              <a:rect l="0" t="0" r="r" b="b"/>
              <a:pathLst>
                <a:path w="92" h="788">
                  <a:moveTo>
                    <a:pt x="81" y="29"/>
                  </a:moveTo>
                  <a:cubicBezTo>
                    <a:pt x="13" y="212"/>
                    <a:pt x="0" y="523"/>
                    <a:pt x="15" y="788"/>
                  </a:cubicBezTo>
                  <a:cubicBezTo>
                    <a:pt x="14" y="781"/>
                    <a:pt x="25" y="769"/>
                    <a:pt x="25" y="762"/>
                  </a:cubicBezTo>
                  <a:cubicBezTo>
                    <a:pt x="11" y="505"/>
                    <a:pt x="22" y="189"/>
                    <a:pt x="88" y="10"/>
                  </a:cubicBezTo>
                  <a:cubicBezTo>
                    <a:pt x="92" y="0"/>
                    <a:pt x="83" y="26"/>
                    <a:pt x="8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3" name="Freeform 272"/>
            <p:cNvSpPr>
              <a:spLocks/>
            </p:cNvSpPr>
            <p:nvPr/>
          </p:nvSpPr>
          <p:spPr bwMode="auto">
            <a:xfrm>
              <a:off x="2021727" y="5666865"/>
              <a:ext cx="191738" cy="689485"/>
            </a:xfrm>
            <a:custGeom>
              <a:avLst/>
              <a:gdLst/>
              <a:ahLst/>
              <a:cxnLst>
                <a:cxn ang="0">
                  <a:pos x="120" y="29"/>
                </a:cxn>
                <a:cxn ang="0">
                  <a:pos x="72" y="703"/>
                </a:cxn>
                <a:cxn ang="0">
                  <a:pos x="90" y="676"/>
                </a:cxn>
                <a:cxn ang="0">
                  <a:pos x="133" y="10"/>
                </a:cxn>
                <a:cxn ang="0">
                  <a:pos x="120" y="29"/>
                </a:cxn>
              </a:cxnLst>
              <a:rect l="0" t="0" r="r" b="b"/>
              <a:pathLst>
                <a:path w="140" h="703">
                  <a:moveTo>
                    <a:pt x="120" y="29"/>
                  </a:moveTo>
                  <a:cubicBezTo>
                    <a:pt x="0" y="216"/>
                    <a:pt x="11" y="485"/>
                    <a:pt x="72" y="703"/>
                  </a:cubicBezTo>
                  <a:cubicBezTo>
                    <a:pt x="71" y="697"/>
                    <a:pt x="92" y="682"/>
                    <a:pt x="90" y="676"/>
                  </a:cubicBezTo>
                  <a:cubicBezTo>
                    <a:pt x="31" y="465"/>
                    <a:pt x="16" y="193"/>
                    <a:pt x="133" y="10"/>
                  </a:cubicBezTo>
                  <a:cubicBezTo>
                    <a:pt x="140" y="0"/>
                    <a:pt x="123" y="26"/>
                    <a:pt x="12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4" name="Freeform 273"/>
            <p:cNvSpPr>
              <a:spLocks/>
            </p:cNvSpPr>
            <p:nvPr/>
          </p:nvSpPr>
          <p:spPr bwMode="auto">
            <a:xfrm>
              <a:off x="574105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7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3" y="571"/>
                    <a:pt x="124" y="214"/>
                    <a:pt x="7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5" name="Freeform 274"/>
            <p:cNvSpPr>
              <a:spLocks/>
            </p:cNvSpPr>
            <p:nvPr/>
          </p:nvSpPr>
          <p:spPr bwMode="auto">
            <a:xfrm>
              <a:off x="938407" y="5481499"/>
              <a:ext cx="220499" cy="874851"/>
            </a:xfrm>
            <a:custGeom>
              <a:avLst/>
              <a:gdLst/>
              <a:ahLst/>
              <a:cxnLst>
                <a:cxn ang="0">
                  <a:pos x="19" y="32"/>
                </a:cxn>
                <a:cxn ang="0">
                  <a:pos x="136" y="892"/>
                </a:cxn>
                <a:cxn ang="0">
                  <a:pos x="118" y="862"/>
                </a:cxn>
                <a:cxn ang="0">
                  <a:pos x="6" y="11"/>
                </a:cxn>
                <a:cxn ang="0">
                  <a:pos x="19" y="32"/>
                </a:cxn>
              </a:cxnLst>
              <a:rect l="0" t="0" r="r" b="b"/>
              <a:pathLst>
                <a:path w="161" h="892">
                  <a:moveTo>
                    <a:pt x="19" y="32"/>
                  </a:moveTo>
                  <a:cubicBezTo>
                    <a:pt x="139" y="239"/>
                    <a:pt x="161" y="592"/>
                    <a:pt x="136" y="892"/>
                  </a:cubicBezTo>
                  <a:cubicBezTo>
                    <a:pt x="136" y="884"/>
                    <a:pt x="118" y="870"/>
                    <a:pt x="118" y="862"/>
                  </a:cubicBezTo>
                  <a:cubicBezTo>
                    <a:pt x="142" y="571"/>
                    <a:pt x="124" y="214"/>
                    <a:pt x="6" y="11"/>
                  </a:cubicBezTo>
                  <a:cubicBezTo>
                    <a:pt x="0" y="0"/>
                    <a:pt x="17" y="29"/>
                    <a:pt x="19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6" name="Freeform 275"/>
            <p:cNvSpPr>
              <a:spLocks/>
            </p:cNvSpPr>
            <p:nvPr/>
          </p:nvSpPr>
          <p:spPr bwMode="auto">
            <a:xfrm>
              <a:off x="1176710" y="5299075"/>
              <a:ext cx="98608" cy="105727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61" y="1078"/>
                </a:cxn>
                <a:cxn ang="0">
                  <a:pos x="53" y="1042"/>
                </a:cxn>
                <a:cxn ang="0">
                  <a:pos x="3" y="13"/>
                </a:cxn>
                <a:cxn ang="0">
                  <a:pos x="9" y="38"/>
                </a:cxn>
              </a:cxnLst>
              <a:rect l="0" t="0" r="r" b="b"/>
              <a:pathLst>
                <a:path w="72" h="1078">
                  <a:moveTo>
                    <a:pt x="9" y="38"/>
                  </a:moveTo>
                  <a:cubicBezTo>
                    <a:pt x="63" y="289"/>
                    <a:pt x="72" y="715"/>
                    <a:pt x="61" y="1078"/>
                  </a:cubicBezTo>
                  <a:cubicBezTo>
                    <a:pt x="61" y="1069"/>
                    <a:pt x="53" y="1052"/>
                    <a:pt x="53" y="1042"/>
                  </a:cubicBezTo>
                  <a:cubicBezTo>
                    <a:pt x="64" y="690"/>
                    <a:pt x="56" y="258"/>
                    <a:pt x="3" y="13"/>
                  </a:cubicBezTo>
                  <a:cubicBezTo>
                    <a:pt x="0" y="0"/>
                    <a:pt x="8" y="34"/>
                    <a:pt x="9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7" name="Freeform 276"/>
            <p:cNvSpPr>
              <a:spLocks/>
            </p:cNvSpPr>
            <p:nvPr/>
          </p:nvSpPr>
          <p:spPr bwMode="auto">
            <a:xfrm>
              <a:off x="431671" y="5411864"/>
              <a:ext cx="150651" cy="944486"/>
            </a:xfrm>
            <a:custGeom>
              <a:avLst/>
              <a:gdLst/>
              <a:ahLst/>
              <a:cxnLst>
                <a:cxn ang="0">
                  <a:pos x="15" y="40"/>
                </a:cxn>
                <a:cxn ang="0">
                  <a:pos x="53" y="963"/>
                </a:cxn>
                <a:cxn ang="0">
                  <a:pos x="39" y="926"/>
                </a:cxn>
                <a:cxn ang="0">
                  <a:pos x="5" y="14"/>
                </a:cxn>
                <a:cxn ang="0">
                  <a:pos x="15" y="40"/>
                </a:cxn>
              </a:cxnLst>
              <a:rect l="0" t="0" r="r" b="b"/>
              <a:pathLst>
                <a:path w="110" h="963">
                  <a:moveTo>
                    <a:pt x="15" y="40"/>
                  </a:moveTo>
                  <a:cubicBezTo>
                    <a:pt x="110" y="297"/>
                    <a:pt x="101" y="665"/>
                    <a:pt x="53" y="963"/>
                  </a:cubicBezTo>
                  <a:cubicBezTo>
                    <a:pt x="54" y="955"/>
                    <a:pt x="38" y="934"/>
                    <a:pt x="39" y="926"/>
                  </a:cubicBezTo>
                  <a:cubicBezTo>
                    <a:pt x="86" y="638"/>
                    <a:pt x="98" y="265"/>
                    <a:pt x="5" y="14"/>
                  </a:cubicBezTo>
                  <a:cubicBezTo>
                    <a:pt x="0" y="0"/>
                    <a:pt x="14" y="36"/>
                    <a:pt x="1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" name="Freeform 277"/>
            <p:cNvSpPr>
              <a:spLocks/>
            </p:cNvSpPr>
            <p:nvPr/>
          </p:nvSpPr>
          <p:spPr bwMode="auto">
            <a:xfrm>
              <a:off x="2925635" y="5603115"/>
              <a:ext cx="219129" cy="753235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25" y="768"/>
                </a:cxn>
                <a:cxn ang="0">
                  <a:pos x="42" y="742"/>
                </a:cxn>
                <a:cxn ang="0">
                  <a:pos x="154" y="10"/>
                </a:cxn>
                <a:cxn ang="0">
                  <a:pos x="141" y="28"/>
                </a:cxn>
              </a:cxnLst>
              <a:rect l="0" t="0" r="r" b="b"/>
              <a:pathLst>
                <a:path w="160" h="768">
                  <a:moveTo>
                    <a:pt x="141" y="28"/>
                  </a:moveTo>
                  <a:cubicBezTo>
                    <a:pt x="22" y="206"/>
                    <a:pt x="0" y="509"/>
                    <a:pt x="25" y="768"/>
                  </a:cubicBezTo>
                  <a:cubicBezTo>
                    <a:pt x="24" y="761"/>
                    <a:pt x="43" y="749"/>
                    <a:pt x="42" y="742"/>
                  </a:cubicBezTo>
                  <a:cubicBezTo>
                    <a:pt x="18" y="492"/>
                    <a:pt x="37" y="184"/>
                    <a:pt x="154" y="10"/>
                  </a:cubicBezTo>
                  <a:cubicBezTo>
                    <a:pt x="160" y="0"/>
                    <a:pt x="144" y="25"/>
                    <a:pt x="141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9" name="Freeform 278"/>
            <p:cNvSpPr>
              <a:spLocks/>
            </p:cNvSpPr>
            <p:nvPr/>
          </p:nvSpPr>
          <p:spPr bwMode="auto">
            <a:xfrm>
              <a:off x="3325545" y="5666865"/>
              <a:ext cx="139695" cy="689485"/>
            </a:xfrm>
            <a:custGeom>
              <a:avLst/>
              <a:gdLst/>
              <a:ahLst/>
              <a:cxnLst>
                <a:cxn ang="0">
                  <a:pos x="88" y="29"/>
                </a:cxn>
                <a:cxn ang="0">
                  <a:pos x="53" y="703"/>
                </a:cxn>
                <a:cxn ang="0">
                  <a:pos x="66" y="676"/>
                </a:cxn>
                <a:cxn ang="0">
                  <a:pos x="97" y="10"/>
                </a:cxn>
                <a:cxn ang="0">
                  <a:pos x="88" y="29"/>
                </a:cxn>
              </a:cxnLst>
              <a:rect l="0" t="0" r="r" b="b"/>
              <a:pathLst>
                <a:path w="102" h="703">
                  <a:moveTo>
                    <a:pt x="88" y="29"/>
                  </a:moveTo>
                  <a:cubicBezTo>
                    <a:pt x="0" y="216"/>
                    <a:pt x="8" y="485"/>
                    <a:pt x="53" y="703"/>
                  </a:cubicBezTo>
                  <a:cubicBezTo>
                    <a:pt x="52" y="697"/>
                    <a:pt x="67" y="682"/>
                    <a:pt x="66" y="676"/>
                  </a:cubicBezTo>
                  <a:cubicBezTo>
                    <a:pt x="23" y="465"/>
                    <a:pt x="11" y="193"/>
                    <a:pt x="97" y="10"/>
                  </a:cubicBezTo>
                  <a:cubicBezTo>
                    <a:pt x="102" y="0"/>
                    <a:pt x="89" y="26"/>
                    <a:pt x="8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0" name="Freeform 279"/>
            <p:cNvSpPr>
              <a:spLocks/>
            </p:cNvSpPr>
            <p:nvPr/>
          </p:nvSpPr>
          <p:spPr bwMode="auto">
            <a:xfrm>
              <a:off x="3480305" y="5717866"/>
              <a:ext cx="202695" cy="638484"/>
            </a:xfrm>
            <a:custGeom>
              <a:avLst/>
              <a:gdLst/>
              <a:ahLst/>
              <a:cxnLst>
                <a:cxn ang="0">
                  <a:pos x="131" y="23"/>
                </a:cxn>
                <a:cxn ang="0">
                  <a:pos x="23" y="651"/>
                </a:cxn>
                <a:cxn ang="0">
                  <a:pos x="39" y="629"/>
                </a:cxn>
                <a:cxn ang="0">
                  <a:pos x="142" y="8"/>
                </a:cxn>
                <a:cxn ang="0">
                  <a:pos x="131" y="23"/>
                </a:cxn>
              </a:cxnLst>
              <a:rect l="0" t="0" r="r" b="b"/>
              <a:pathLst>
                <a:path w="148" h="651">
                  <a:moveTo>
                    <a:pt x="131" y="23"/>
                  </a:moveTo>
                  <a:cubicBezTo>
                    <a:pt x="20" y="174"/>
                    <a:pt x="0" y="432"/>
                    <a:pt x="23" y="651"/>
                  </a:cubicBezTo>
                  <a:cubicBezTo>
                    <a:pt x="22" y="645"/>
                    <a:pt x="40" y="635"/>
                    <a:pt x="39" y="629"/>
                  </a:cubicBezTo>
                  <a:cubicBezTo>
                    <a:pt x="17" y="417"/>
                    <a:pt x="34" y="156"/>
                    <a:pt x="142" y="8"/>
                  </a:cubicBezTo>
                  <a:cubicBezTo>
                    <a:pt x="148" y="0"/>
                    <a:pt x="133" y="20"/>
                    <a:pt x="13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1" name="Freeform 280"/>
            <p:cNvSpPr>
              <a:spLocks/>
            </p:cNvSpPr>
            <p:nvPr/>
          </p:nvSpPr>
          <p:spPr bwMode="auto">
            <a:xfrm>
              <a:off x="2629811" y="5919906"/>
              <a:ext cx="91760" cy="436444"/>
            </a:xfrm>
            <a:custGeom>
              <a:avLst/>
              <a:gdLst/>
              <a:ahLst/>
              <a:cxnLst>
                <a:cxn ang="0">
                  <a:pos x="59" y="16"/>
                </a:cxn>
                <a:cxn ang="0">
                  <a:pos x="10" y="445"/>
                </a:cxn>
                <a:cxn ang="0">
                  <a:pos x="18" y="430"/>
                </a:cxn>
                <a:cxn ang="0">
                  <a:pos x="64" y="6"/>
                </a:cxn>
                <a:cxn ang="0">
                  <a:pos x="59" y="16"/>
                </a:cxn>
              </a:cxnLst>
              <a:rect l="0" t="0" r="r" b="b"/>
              <a:pathLst>
                <a:path w="67" h="445">
                  <a:moveTo>
                    <a:pt x="59" y="16"/>
                  </a:moveTo>
                  <a:cubicBezTo>
                    <a:pt x="9" y="120"/>
                    <a:pt x="0" y="295"/>
                    <a:pt x="10" y="445"/>
                  </a:cubicBezTo>
                  <a:cubicBezTo>
                    <a:pt x="10" y="441"/>
                    <a:pt x="18" y="434"/>
                    <a:pt x="18" y="430"/>
                  </a:cubicBezTo>
                  <a:cubicBezTo>
                    <a:pt x="8" y="285"/>
                    <a:pt x="15" y="107"/>
                    <a:pt x="64" y="6"/>
                  </a:cubicBezTo>
                  <a:cubicBezTo>
                    <a:pt x="67" y="0"/>
                    <a:pt x="60" y="15"/>
                    <a:pt x="59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2" name="Freeform 281"/>
            <p:cNvSpPr>
              <a:spLocks/>
            </p:cNvSpPr>
            <p:nvPr/>
          </p:nvSpPr>
          <p:spPr bwMode="auto">
            <a:xfrm>
              <a:off x="2814700" y="5557999"/>
              <a:ext cx="109565" cy="798351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38" y="814"/>
                </a:cxn>
                <a:cxn ang="0">
                  <a:pos x="28" y="783"/>
                </a:cxn>
                <a:cxn ang="0">
                  <a:pos x="4" y="12"/>
                </a:cxn>
                <a:cxn ang="0">
                  <a:pos x="11" y="34"/>
                </a:cxn>
              </a:cxnLst>
              <a:rect l="0" t="0" r="r" b="b"/>
              <a:pathLst>
                <a:path w="80" h="814">
                  <a:moveTo>
                    <a:pt x="11" y="34"/>
                  </a:moveTo>
                  <a:cubicBezTo>
                    <a:pt x="80" y="251"/>
                    <a:pt x="73" y="562"/>
                    <a:pt x="38" y="814"/>
                  </a:cubicBezTo>
                  <a:cubicBezTo>
                    <a:pt x="39" y="808"/>
                    <a:pt x="27" y="789"/>
                    <a:pt x="28" y="783"/>
                  </a:cubicBezTo>
                  <a:cubicBezTo>
                    <a:pt x="62" y="539"/>
                    <a:pt x="71" y="224"/>
                    <a:pt x="4" y="12"/>
                  </a:cubicBezTo>
                  <a:cubicBezTo>
                    <a:pt x="0" y="0"/>
                    <a:pt x="10" y="30"/>
                    <a:pt x="11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3" name="Freeform 282"/>
            <p:cNvSpPr>
              <a:spLocks/>
            </p:cNvSpPr>
            <p:nvPr/>
          </p:nvSpPr>
          <p:spPr bwMode="auto">
            <a:xfrm>
              <a:off x="2454507" y="5583500"/>
              <a:ext cx="91761" cy="772850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56" y="788"/>
                </a:cxn>
                <a:cxn ang="0">
                  <a:pos x="49" y="762"/>
                </a:cxn>
                <a:cxn ang="0">
                  <a:pos x="2" y="10"/>
                </a:cxn>
                <a:cxn ang="0">
                  <a:pos x="8" y="29"/>
                </a:cxn>
              </a:cxnLst>
              <a:rect l="0" t="0" r="r" b="b"/>
              <a:pathLst>
                <a:path w="67" h="788">
                  <a:moveTo>
                    <a:pt x="8" y="29"/>
                  </a:moveTo>
                  <a:cubicBezTo>
                    <a:pt x="57" y="212"/>
                    <a:pt x="67" y="523"/>
                    <a:pt x="56" y="788"/>
                  </a:cubicBezTo>
                  <a:cubicBezTo>
                    <a:pt x="56" y="781"/>
                    <a:pt x="49" y="769"/>
                    <a:pt x="49" y="762"/>
                  </a:cubicBezTo>
                  <a:cubicBezTo>
                    <a:pt x="59" y="505"/>
                    <a:pt x="51" y="189"/>
                    <a:pt x="2" y="10"/>
                  </a:cubicBezTo>
                  <a:cubicBezTo>
                    <a:pt x="0" y="0"/>
                    <a:pt x="7" y="26"/>
                    <a:pt x="8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4" name="Freeform 283"/>
            <p:cNvSpPr>
              <a:spLocks/>
            </p:cNvSpPr>
            <p:nvPr/>
          </p:nvSpPr>
          <p:spPr bwMode="auto">
            <a:xfrm>
              <a:off x="1892989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4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4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5" name="Freeform 284"/>
            <p:cNvSpPr>
              <a:spLocks/>
            </p:cNvSpPr>
            <p:nvPr/>
          </p:nvSpPr>
          <p:spPr bwMode="auto">
            <a:xfrm>
              <a:off x="3161198" y="5496210"/>
              <a:ext cx="109565" cy="860140"/>
            </a:xfrm>
            <a:custGeom>
              <a:avLst/>
              <a:gdLst/>
              <a:ahLst/>
              <a:cxnLst>
                <a:cxn ang="0">
                  <a:pos x="69" y="37"/>
                </a:cxn>
                <a:cxn ang="0">
                  <a:pos x="41" y="877"/>
                </a:cxn>
                <a:cxn ang="0">
                  <a:pos x="51" y="843"/>
                </a:cxn>
                <a:cxn ang="0">
                  <a:pos x="76" y="13"/>
                </a:cxn>
                <a:cxn ang="0">
                  <a:pos x="69" y="37"/>
                </a:cxn>
              </a:cxnLst>
              <a:rect l="0" t="0" r="r" b="b"/>
              <a:pathLst>
                <a:path w="80" h="877">
                  <a:moveTo>
                    <a:pt x="69" y="37"/>
                  </a:moveTo>
                  <a:cubicBezTo>
                    <a:pt x="0" y="271"/>
                    <a:pt x="6" y="606"/>
                    <a:pt x="41" y="877"/>
                  </a:cubicBezTo>
                  <a:cubicBezTo>
                    <a:pt x="40" y="870"/>
                    <a:pt x="52" y="850"/>
                    <a:pt x="51" y="843"/>
                  </a:cubicBezTo>
                  <a:cubicBezTo>
                    <a:pt x="17" y="581"/>
                    <a:pt x="9" y="242"/>
                    <a:pt x="76" y="13"/>
                  </a:cubicBezTo>
                  <a:cubicBezTo>
                    <a:pt x="80" y="0"/>
                    <a:pt x="70" y="33"/>
                    <a:pt x="69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6" name="Freeform 285"/>
            <p:cNvSpPr>
              <a:spLocks/>
            </p:cNvSpPr>
            <p:nvPr/>
          </p:nvSpPr>
          <p:spPr bwMode="auto">
            <a:xfrm>
              <a:off x="2229900" y="5481499"/>
              <a:ext cx="160237" cy="874851"/>
            </a:xfrm>
            <a:custGeom>
              <a:avLst/>
              <a:gdLst/>
              <a:ahLst/>
              <a:cxnLst>
                <a:cxn ang="0">
                  <a:pos x="103" y="32"/>
                </a:cxn>
                <a:cxn ang="0">
                  <a:pos x="18" y="892"/>
                </a:cxn>
                <a:cxn ang="0">
                  <a:pos x="30" y="862"/>
                </a:cxn>
                <a:cxn ang="0">
                  <a:pos x="112" y="11"/>
                </a:cxn>
                <a:cxn ang="0">
                  <a:pos x="103" y="32"/>
                </a:cxn>
              </a:cxnLst>
              <a:rect l="0" t="0" r="r" b="b"/>
              <a:pathLst>
                <a:path w="117" h="892">
                  <a:moveTo>
                    <a:pt x="103" y="32"/>
                  </a:moveTo>
                  <a:cubicBezTo>
                    <a:pt x="15" y="239"/>
                    <a:pt x="0" y="592"/>
                    <a:pt x="18" y="892"/>
                  </a:cubicBezTo>
                  <a:cubicBezTo>
                    <a:pt x="17" y="884"/>
                    <a:pt x="31" y="870"/>
                    <a:pt x="30" y="862"/>
                  </a:cubicBezTo>
                  <a:cubicBezTo>
                    <a:pt x="13" y="571"/>
                    <a:pt x="26" y="214"/>
                    <a:pt x="112" y="11"/>
                  </a:cubicBezTo>
                  <a:cubicBezTo>
                    <a:pt x="117" y="0"/>
                    <a:pt x="104" y="29"/>
                    <a:pt x="103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7" name="Freeform 286"/>
            <p:cNvSpPr>
              <a:spLocks/>
            </p:cNvSpPr>
            <p:nvPr/>
          </p:nvSpPr>
          <p:spPr bwMode="auto">
            <a:xfrm>
              <a:off x="2932482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4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4" y="441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8" name="Freeform 287"/>
            <p:cNvSpPr>
              <a:spLocks/>
            </p:cNvSpPr>
            <p:nvPr/>
          </p:nvSpPr>
          <p:spPr bwMode="auto">
            <a:xfrm>
              <a:off x="2928373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6" y="521"/>
                    <a:pt x="26" y="516"/>
                  </a:cubicBezTo>
                  <a:cubicBezTo>
                    <a:pt x="11" y="342"/>
                    <a:pt x="22" y="128"/>
                    <a:pt x="95" y="6"/>
                  </a:cubicBezTo>
                  <a:cubicBezTo>
                    <a:pt x="99" y="0"/>
                    <a:pt x="88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9" name="Freeform 288"/>
            <p:cNvSpPr>
              <a:spLocks/>
            </p:cNvSpPr>
            <p:nvPr/>
          </p:nvSpPr>
          <p:spPr bwMode="auto">
            <a:xfrm>
              <a:off x="2658572" y="5856155"/>
              <a:ext cx="20680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4" y="7"/>
                </a:cxn>
                <a:cxn ang="0">
                  <a:pos x="130" y="20"/>
                </a:cxn>
              </a:cxnLst>
              <a:rect l="0" t="0" r="r" b="b"/>
              <a:pathLst>
                <a:path w="151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7" y="473"/>
                    <a:pt x="99" y="462"/>
                    <a:pt x="97" y="459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3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0" name="Freeform 289"/>
            <p:cNvSpPr>
              <a:spLocks/>
            </p:cNvSpPr>
            <p:nvPr/>
          </p:nvSpPr>
          <p:spPr bwMode="auto">
            <a:xfrm>
              <a:off x="2732527" y="5833596"/>
              <a:ext cx="301304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29" y="119"/>
                    <a:pt x="0" y="293"/>
                    <a:pt x="34" y="442"/>
                  </a:cubicBezTo>
                  <a:cubicBezTo>
                    <a:pt x="33" y="438"/>
                    <a:pt x="58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6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1" name="Freeform 290"/>
            <p:cNvSpPr>
              <a:spLocks/>
            </p:cNvSpPr>
            <p:nvPr/>
          </p:nvSpPr>
          <p:spPr bwMode="auto">
            <a:xfrm>
              <a:off x="2984526" y="5831636"/>
              <a:ext cx="135586" cy="524714"/>
            </a:xfrm>
            <a:custGeom>
              <a:avLst/>
              <a:gdLst/>
              <a:ahLst/>
              <a:cxnLst>
                <a:cxn ang="0">
                  <a:pos x="87" y="20"/>
                </a:cxn>
                <a:cxn ang="0">
                  <a:pos x="15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7" y="20"/>
                </a:cxn>
              </a:cxnLst>
              <a:rect l="0" t="0" r="r" b="b"/>
              <a:pathLst>
                <a:path w="99" h="535">
                  <a:moveTo>
                    <a:pt x="87" y="20"/>
                  </a:moveTo>
                  <a:cubicBezTo>
                    <a:pt x="13" y="144"/>
                    <a:pt x="0" y="355"/>
                    <a:pt x="15" y="535"/>
                  </a:cubicBezTo>
                  <a:cubicBezTo>
                    <a:pt x="15" y="530"/>
                    <a:pt x="26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7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2" name="Freeform 291"/>
            <p:cNvSpPr>
              <a:spLocks/>
            </p:cNvSpPr>
            <p:nvPr/>
          </p:nvSpPr>
          <p:spPr bwMode="auto">
            <a:xfrm>
              <a:off x="3002330" y="5884598"/>
              <a:ext cx="20543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3" y="7"/>
                </a:cxn>
                <a:cxn ang="0">
                  <a:pos x="130" y="19"/>
                </a:cxn>
              </a:cxnLst>
              <a:rect l="0" t="0" r="r" b="b"/>
              <a:pathLst>
                <a:path w="150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8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3" name="Freeform 292"/>
            <p:cNvSpPr>
              <a:spLocks/>
            </p:cNvSpPr>
            <p:nvPr/>
          </p:nvSpPr>
          <p:spPr bwMode="auto">
            <a:xfrm>
              <a:off x="2751701" y="5734539"/>
              <a:ext cx="238303" cy="593369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8" y="7"/>
                </a:cxn>
                <a:cxn ang="0">
                  <a:pos x="21" y="21"/>
                </a:cxn>
              </a:cxnLst>
              <a:rect l="0" t="0" r="r" b="b"/>
              <a:pathLst>
                <a:path w="174" h="605">
                  <a:moveTo>
                    <a:pt x="21" y="21"/>
                  </a:moveTo>
                  <a:cubicBezTo>
                    <a:pt x="151" y="162"/>
                    <a:pt x="174" y="401"/>
                    <a:pt x="147" y="605"/>
                  </a:cubicBezTo>
                  <a:cubicBezTo>
                    <a:pt x="148" y="600"/>
                    <a:pt x="128" y="590"/>
                    <a:pt x="128" y="585"/>
                  </a:cubicBezTo>
                  <a:cubicBezTo>
                    <a:pt x="154" y="387"/>
                    <a:pt x="134" y="145"/>
                    <a:pt x="8" y="7"/>
                  </a:cubicBezTo>
                  <a:cubicBezTo>
                    <a:pt x="0" y="0"/>
                    <a:pt x="19" y="19"/>
                    <a:pt x="21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4" name="Freeform 293"/>
            <p:cNvSpPr>
              <a:spLocks/>
            </p:cNvSpPr>
            <p:nvPr/>
          </p:nvSpPr>
          <p:spPr bwMode="auto">
            <a:xfrm>
              <a:off x="2790049" y="5671770"/>
              <a:ext cx="236932" cy="593369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0" y="22"/>
                </a:cxn>
              </a:cxnLst>
              <a:rect l="0" t="0" r="r" b="b"/>
              <a:pathLst>
                <a:path w="173" h="605">
                  <a:moveTo>
                    <a:pt x="20" y="22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3" y="145"/>
                    <a:pt x="7" y="8"/>
                  </a:cubicBezTo>
                  <a:cubicBezTo>
                    <a:pt x="0" y="0"/>
                    <a:pt x="18" y="19"/>
                    <a:pt x="20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5" name="Freeform 294"/>
            <p:cNvSpPr>
              <a:spLocks/>
            </p:cNvSpPr>
            <p:nvPr/>
          </p:nvSpPr>
          <p:spPr bwMode="auto">
            <a:xfrm>
              <a:off x="2829765" y="5616846"/>
              <a:ext cx="108196" cy="716947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67" y="731"/>
                </a:cxn>
                <a:cxn ang="0">
                  <a:pos x="58" y="707"/>
                </a:cxn>
                <a:cxn ang="0">
                  <a:pos x="4" y="9"/>
                </a:cxn>
                <a:cxn ang="0">
                  <a:pos x="10" y="26"/>
                </a:cxn>
              </a:cxnLst>
              <a:rect l="0" t="0" r="r" b="b"/>
              <a:pathLst>
                <a:path w="79" h="731">
                  <a:moveTo>
                    <a:pt x="10" y="26"/>
                  </a:moveTo>
                  <a:cubicBezTo>
                    <a:pt x="68" y="196"/>
                    <a:pt x="79" y="485"/>
                    <a:pt x="67" y="731"/>
                  </a:cubicBezTo>
                  <a:cubicBezTo>
                    <a:pt x="67" y="725"/>
                    <a:pt x="58" y="713"/>
                    <a:pt x="58" y="707"/>
                  </a:cubicBezTo>
                  <a:cubicBezTo>
                    <a:pt x="70" y="468"/>
                    <a:pt x="61" y="175"/>
                    <a:pt x="4" y="9"/>
                  </a:cubicBezTo>
                  <a:cubicBezTo>
                    <a:pt x="0" y="0"/>
                    <a:pt x="9" y="23"/>
                    <a:pt x="10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6" name="Freeform 295"/>
            <p:cNvSpPr>
              <a:spLocks/>
            </p:cNvSpPr>
            <p:nvPr/>
          </p:nvSpPr>
          <p:spPr bwMode="auto">
            <a:xfrm>
              <a:off x="2747592" y="5687462"/>
              <a:ext cx="162977" cy="641426"/>
            </a:xfrm>
            <a:custGeom>
              <a:avLst/>
              <a:gdLst/>
              <a:ahLst/>
              <a:cxnLst>
                <a:cxn ang="0">
                  <a:pos x="17" y="27"/>
                </a:cxn>
                <a:cxn ang="0">
                  <a:pos x="58" y="654"/>
                </a:cxn>
                <a:cxn ang="0">
                  <a:pos x="43" y="629"/>
                </a:cxn>
                <a:cxn ang="0">
                  <a:pos x="6" y="10"/>
                </a:cxn>
                <a:cxn ang="0">
                  <a:pos x="17" y="27"/>
                </a:cxn>
              </a:cxnLst>
              <a:rect l="0" t="0" r="r" b="b"/>
              <a:pathLst>
                <a:path w="119" h="654">
                  <a:moveTo>
                    <a:pt x="17" y="27"/>
                  </a:moveTo>
                  <a:cubicBezTo>
                    <a:pt x="119" y="202"/>
                    <a:pt x="110" y="452"/>
                    <a:pt x="58" y="654"/>
                  </a:cubicBezTo>
                  <a:cubicBezTo>
                    <a:pt x="59" y="649"/>
                    <a:pt x="41" y="634"/>
                    <a:pt x="43" y="629"/>
                  </a:cubicBezTo>
                  <a:cubicBezTo>
                    <a:pt x="93" y="433"/>
                    <a:pt x="106" y="180"/>
                    <a:pt x="6" y="10"/>
                  </a:cubicBezTo>
                  <a:cubicBezTo>
                    <a:pt x="0" y="0"/>
                    <a:pt x="15" y="24"/>
                    <a:pt x="17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7" name="Freeform 296"/>
            <p:cNvSpPr>
              <a:spLocks/>
            </p:cNvSpPr>
            <p:nvPr/>
          </p:nvSpPr>
          <p:spPr bwMode="auto">
            <a:xfrm>
              <a:off x="2554485" y="6006214"/>
              <a:ext cx="135586" cy="296194"/>
            </a:xfrm>
            <a:custGeom>
              <a:avLst/>
              <a:gdLst/>
              <a:ahLst/>
              <a:cxnLst>
                <a:cxn ang="0">
                  <a:pos x="87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7" y="11"/>
                </a:cxn>
              </a:cxnLst>
              <a:rect l="0" t="0" r="r" b="b"/>
              <a:pathLst>
                <a:path w="99" h="302">
                  <a:moveTo>
                    <a:pt x="87" y="11"/>
                  </a:moveTo>
                  <a:cubicBezTo>
                    <a:pt x="13" y="81"/>
                    <a:pt x="0" y="200"/>
                    <a:pt x="15" y="302"/>
                  </a:cubicBezTo>
                  <a:cubicBezTo>
                    <a:pt x="15" y="299"/>
                    <a:pt x="26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8" name="Freeform 297"/>
            <p:cNvSpPr>
              <a:spLocks/>
            </p:cNvSpPr>
            <p:nvPr/>
          </p:nvSpPr>
          <p:spPr bwMode="auto">
            <a:xfrm>
              <a:off x="2572289" y="5774751"/>
              <a:ext cx="162978" cy="541388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6" y="23"/>
                </a:cxn>
              </a:cxnLst>
              <a:rect l="0" t="0" r="r" b="b"/>
              <a:pathLst>
                <a:path w="119" h="552">
                  <a:moveTo>
                    <a:pt x="16" y="23"/>
                  </a:moveTo>
                  <a:cubicBezTo>
                    <a:pt x="119" y="170"/>
                    <a:pt x="108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6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9" name="Freeform 298"/>
            <p:cNvSpPr>
              <a:spLocks/>
            </p:cNvSpPr>
            <p:nvPr/>
          </p:nvSpPr>
          <p:spPr bwMode="auto">
            <a:xfrm>
              <a:off x="2358638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6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8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6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0" name="Freeform 299"/>
            <p:cNvSpPr>
              <a:spLocks/>
            </p:cNvSpPr>
            <p:nvPr/>
          </p:nvSpPr>
          <p:spPr bwMode="auto">
            <a:xfrm>
              <a:off x="2539420" y="5815943"/>
              <a:ext cx="135587" cy="523734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83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1" y="19"/>
                </a:cxn>
              </a:cxnLst>
              <a:rect l="0" t="0" r="r" b="b"/>
              <a:pathLst>
                <a:path w="99" h="534">
                  <a:moveTo>
                    <a:pt x="11" y="19"/>
                  </a:moveTo>
                  <a:cubicBezTo>
                    <a:pt x="85" y="143"/>
                    <a:pt x="99" y="354"/>
                    <a:pt x="83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1" name="Freeform 300"/>
            <p:cNvSpPr>
              <a:spLocks/>
            </p:cNvSpPr>
            <p:nvPr/>
          </p:nvSpPr>
          <p:spPr bwMode="auto">
            <a:xfrm>
              <a:off x="2307964" y="5856155"/>
              <a:ext cx="205434" cy="467830"/>
            </a:xfrm>
            <a:custGeom>
              <a:avLst/>
              <a:gdLst/>
              <a:ahLst/>
              <a:cxnLst>
                <a:cxn ang="0">
                  <a:pos x="20" y="19"/>
                </a:cxn>
                <a:cxn ang="0">
                  <a:pos x="72" y="477"/>
                </a:cxn>
                <a:cxn ang="0">
                  <a:pos x="53" y="459"/>
                </a:cxn>
                <a:cxn ang="0">
                  <a:pos x="7" y="7"/>
                </a:cxn>
                <a:cxn ang="0">
                  <a:pos x="20" y="19"/>
                </a:cxn>
              </a:cxnLst>
              <a:rect l="0" t="0" r="r" b="b"/>
              <a:pathLst>
                <a:path w="150" h="477">
                  <a:moveTo>
                    <a:pt x="20" y="19"/>
                  </a:moveTo>
                  <a:cubicBezTo>
                    <a:pt x="150" y="147"/>
                    <a:pt x="138" y="329"/>
                    <a:pt x="72" y="477"/>
                  </a:cubicBezTo>
                  <a:cubicBezTo>
                    <a:pt x="74" y="473"/>
                    <a:pt x="52" y="462"/>
                    <a:pt x="53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2" name="Freeform 301"/>
            <p:cNvSpPr>
              <a:spLocks/>
            </p:cNvSpPr>
            <p:nvPr/>
          </p:nvSpPr>
          <p:spPr bwMode="auto">
            <a:xfrm>
              <a:off x="2659941" y="5754154"/>
              <a:ext cx="162977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3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59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3" y="8"/>
                  </a:cubicBezTo>
                  <a:cubicBezTo>
                    <a:pt x="119" y="0"/>
                    <a:pt x="104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3" name="Freeform 302"/>
            <p:cNvSpPr>
              <a:spLocks/>
            </p:cNvSpPr>
            <p:nvPr/>
          </p:nvSpPr>
          <p:spPr bwMode="auto">
            <a:xfrm>
              <a:off x="2083357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6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4" name="Freeform 303"/>
            <p:cNvSpPr>
              <a:spLocks/>
            </p:cNvSpPr>
            <p:nvPr/>
          </p:nvSpPr>
          <p:spPr bwMode="auto">
            <a:xfrm>
              <a:off x="2375073" y="5917944"/>
              <a:ext cx="219129" cy="432522"/>
            </a:xfrm>
            <a:custGeom>
              <a:avLst/>
              <a:gdLst/>
              <a:ahLst/>
              <a:cxnLst>
                <a:cxn ang="0">
                  <a:pos x="141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1" y="15"/>
                </a:cxn>
              </a:cxnLst>
              <a:rect l="0" t="0" r="r" b="b"/>
              <a:pathLst>
                <a:path w="160" h="441">
                  <a:moveTo>
                    <a:pt x="141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3" y="14"/>
                    <a:pt x="141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5" name="Freeform 304"/>
            <p:cNvSpPr>
              <a:spLocks/>
            </p:cNvSpPr>
            <p:nvPr/>
          </p:nvSpPr>
          <p:spPr bwMode="auto">
            <a:xfrm>
              <a:off x="2294269" y="5804174"/>
              <a:ext cx="98608" cy="523733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3" y="19"/>
                </a:cxn>
              </a:cxnLst>
              <a:rect l="0" t="0" r="r" b="b"/>
              <a:pathLst>
                <a:path w="72" h="534">
                  <a:moveTo>
                    <a:pt x="63" y="19"/>
                  </a:moveTo>
                  <a:cubicBezTo>
                    <a:pt x="9" y="143"/>
                    <a:pt x="0" y="354"/>
                    <a:pt x="11" y="534"/>
                  </a:cubicBezTo>
                  <a:cubicBezTo>
                    <a:pt x="10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6" name="Freeform 305"/>
            <p:cNvSpPr>
              <a:spLocks/>
            </p:cNvSpPr>
            <p:nvPr/>
          </p:nvSpPr>
          <p:spPr bwMode="auto">
            <a:xfrm>
              <a:off x="2097053" y="5856155"/>
              <a:ext cx="149281" cy="467830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56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4" y="20"/>
                </a:cxn>
              </a:cxnLst>
              <a:rect l="0" t="0" r="r" b="b"/>
              <a:pathLst>
                <a:path w="109" h="477">
                  <a:moveTo>
                    <a:pt x="94" y="20"/>
                  </a:moveTo>
                  <a:cubicBezTo>
                    <a:pt x="0" y="147"/>
                    <a:pt x="8" y="329"/>
                    <a:pt x="56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09" y="0"/>
                    <a:pt x="96" y="17"/>
                    <a:pt x="94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7" name="Freeform 306"/>
            <p:cNvSpPr>
              <a:spLocks/>
            </p:cNvSpPr>
            <p:nvPr/>
          </p:nvSpPr>
          <p:spPr bwMode="auto">
            <a:xfrm>
              <a:off x="2149096" y="5833596"/>
              <a:ext cx="220499" cy="433504"/>
            </a:xfrm>
            <a:custGeom>
              <a:avLst/>
              <a:gdLst/>
              <a:ahLst/>
              <a:cxnLst>
                <a:cxn ang="0">
                  <a:pos x="142" y="16"/>
                </a:cxn>
                <a:cxn ang="0">
                  <a:pos x="25" y="442"/>
                </a:cxn>
                <a:cxn ang="0">
                  <a:pos x="43" y="427"/>
                </a:cxn>
                <a:cxn ang="0">
                  <a:pos x="154" y="6"/>
                </a:cxn>
                <a:cxn ang="0">
                  <a:pos x="142" y="16"/>
                </a:cxn>
              </a:cxnLst>
              <a:rect l="0" t="0" r="r" b="b"/>
              <a:pathLst>
                <a:path w="161" h="442">
                  <a:moveTo>
                    <a:pt x="142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5" y="438"/>
                    <a:pt x="43" y="431"/>
                    <a:pt x="43" y="427"/>
                  </a:cubicBezTo>
                  <a:cubicBezTo>
                    <a:pt x="19" y="283"/>
                    <a:pt x="37" y="106"/>
                    <a:pt x="154" y="6"/>
                  </a:cubicBezTo>
                  <a:cubicBezTo>
                    <a:pt x="161" y="0"/>
                    <a:pt x="144" y="14"/>
                    <a:pt x="142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8" name="Freeform 307"/>
            <p:cNvSpPr>
              <a:spLocks/>
            </p:cNvSpPr>
            <p:nvPr/>
          </p:nvSpPr>
          <p:spPr bwMode="auto">
            <a:xfrm>
              <a:off x="2587355" y="5810058"/>
              <a:ext cx="98608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4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9" name="Freeform 308"/>
            <p:cNvSpPr>
              <a:spLocks/>
            </p:cNvSpPr>
            <p:nvPr/>
          </p:nvSpPr>
          <p:spPr bwMode="auto">
            <a:xfrm>
              <a:off x="2599680" y="5862040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0" name="Freeform 309"/>
            <p:cNvSpPr>
              <a:spLocks/>
            </p:cNvSpPr>
            <p:nvPr/>
          </p:nvSpPr>
          <p:spPr bwMode="auto">
            <a:xfrm>
              <a:off x="2192921" y="5731597"/>
              <a:ext cx="17256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1" name="Freeform 310"/>
            <p:cNvSpPr>
              <a:spLocks/>
            </p:cNvSpPr>
            <p:nvPr/>
          </p:nvSpPr>
          <p:spPr bwMode="auto">
            <a:xfrm>
              <a:off x="2494225" y="5645289"/>
              <a:ext cx="280759" cy="674773"/>
            </a:xfrm>
            <a:custGeom>
              <a:avLst/>
              <a:gdLst/>
              <a:ahLst/>
              <a:cxnLst>
                <a:cxn ang="0">
                  <a:pos x="177" y="28"/>
                </a:cxn>
                <a:cxn ang="0">
                  <a:pos x="98" y="688"/>
                </a:cxn>
                <a:cxn ang="0">
                  <a:pos x="124" y="662"/>
                </a:cxn>
                <a:cxn ang="0">
                  <a:pos x="196" y="10"/>
                </a:cxn>
                <a:cxn ang="0">
                  <a:pos x="177" y="28"/>
                </a:cxn>
              </a:cxnLst>
              <a:rect l="0" t="0" r="r" b="b"/>
              <a:pathLst>
                <a:path w="205" h="688">
                  <a:moveTo>
                    <a:pt x="177" y="28"/>
                  </a:moveTo>
                  <a:cubicBezTo>
                    <a:pt x="0" y="213"/>
                    <a:pt x="13" y="476"/>
                    <a:pt x="98" y="688"/>
                  </a:cubicBezTo>
                  <a:cubicBezTo>
                    <a:pt x="96" y="683"/>
                    <a:pt x="126" y="667"/>
                    <a:pt x="124" y="662"/>
                  </a:cubicBezTo>
                  <a:cubicBezTo>
                    <a:pt x="41" y="456"/>
                    <a:pt x="23" y="190"/>
                    <a:pt x="196" y="10"/>
                  </a:cubicBezTo>
                  <a:cubicBezTo>
                    <a:pt x="205" y="0"/>
                    <a:pt x="180" y="25"/>
                    <a:pt x="177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2" name="Freeform 311"/>
            <p:cNvSpPr>
              <a:spLocks/>
            </p:cNvSpPr>
            <p:nvPr/>
          </p:nvSpPr>
          <p:spPr bwMode="auto">
            <a:xfrm>
              <a:off x="2416160" y="5631558"/>
              <a:ext cx="173933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7"/>
                </a:cxn>
                <a:cxn ang="0">
                  <a:pos x="15" y="21"/>
                </a:cxn>
              </a:cxnLst>
              <a:rect l="0" t="0" r="r" b="b"/>
              <a:pathLst>
                <a:path w="127" h="605">
                  <a:moveTo>
                    <a:pt x="15" y="21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7"/>
                    <a:pt x="98" y="145"/>
                    <a:pt x="6" y="7"/>
                  </a:cubicBezTo>
                  <a:cubicBezTo>
                    <a:pt x="0" y="0"/>
                    <a:pt x="14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3" name="Freeform 312"/>
            <p:cNvSpPr>
              <a:spLocks/>
            </p:cNvSpPr>
            <p:nvPr/>
          </p:nvSpPr>
          <p:spPr bwMode="auto">
            <a:xfrm>
              <a:off x="2180596" y="5625673"/>
              <a:ext cx="26843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6" h="722">
                  <a:moveTo>
                    <a:pt x="23" y="26"/>
                  </a:moveTo>
                  <a:cubicBezTo>
                    <a:pt x="170" y="194"/>
                    <a:pt x="196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1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4" name="Freeform 313"/>
            <p:cNvSpPr>
              <a:spLocks/>
            </p:cNvSpPr>
            <p:nvPr/>
          </p:nvSpPr>
          <p:spPr bwMode="auto">
            <a:xfrm>
              <a:off x="2161421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7" y="433"/>
                    <a:pt x="77" y="180"/>
                    <a:pt x="4" y="10"/>
                  </a:cubicBezTo>
                  <a:cubicBezTo>
                    <a:pt x="0" y="0"/>
                    <a:pt x="10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5" name="Freeform 314"/>
            <p:cNvSpPr>
              <a:spLocks/>
            </p:cNvSpPr>
            <p:nvPr/>
          </p:nvSpPr>
          <p:spPr bwMode="auto">
            <a:xfrm>
              <a:off x="2020357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6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6" name="Freeform 315"/>
            <p:cNvSpPr>
              <a:spLocks/>
            </p:cNvSpPr>
            <p:nvPr/>
          </p:nvSpPr>
          <p:spPr bwMode="auto">
            <a:xfrm>
              <a:off x="2034053" y="5774751"/>
              <a:ext cx="117782" cy="541388"/>
            </a:xfrm>
            <a:custGeom>
              <a:avLst/>
              <a:gdLst/>
              <a:ahLst/>
              <a:cxnLst>
                <a:cxn ang="0">
                  <a:pos x="11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1" y="23"/>
                </a:cxn>
              </a:cxnLst>
              <a:rect l="0" t="0" r="r" b="b"/>
              <a:pathLst>
                <a:path w="86" h="552">
                  <a:moveTo>
                    <a:pt x="11" y="23"/>
                  </a:moveTo>
                  <a:cubicBezTo>
                    <a:pt x="86" y="170"/>
                    <a:pt x="78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6" y="366"/>
                    <a:pt x="76" y="152"/>
                    <a:pt x="4" y="8"/>
                  </a:cubicBezTo>
                  <a:cubicBezTo>
                    <a:pt x="0" y="0"/>
                    <a:pt x="10" y="21"/>
                    <a:pt x="11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7" name="Freeform 316"/>
            <p:cNvSpPr>
              <a:spLocks/>
            </p:cNvSpPr>
            <p:nvPr/>
          </p:nvSpPr>
          <p:spPr bwMode="auto">
            <a:xfrm>
              <a:off x="1877924" y="5645289"/>
              <a:ext cx="173933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3" y="585"/>
                  </a:cubicBezTo>
                  <a:cubicBezTo>
                    <a:pt x="112" y="388"/>
                    <a:pt x="98" y="145"/>
                    <a:pt x="5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" name="Freeform 317"/>
            <p:cNvSpPr>
              <a:spLocks/>
            </p:cNvSpPr>
            <p:nvPr/>
          </p:nvSpPr>
          <p:spPr bwMode="auto">
            <a:xfrm>
              <a:off x="2009401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5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9" name="Freeform 318"/>
            <p:cNvSpPr>
              <a:spLocks/>
            </p:cNvSpPr>
            <p:nvPr/>
          </p:nvSpPr>
          <p:spPr bwMode="auto">
            <a:xfrm>
              <a:off x="1840945" y="5856155"/>
              <a:ext cx="14928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2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09" h="477">
                  <a:moveTo>
                    <a:pt x="15" y="20"/>
                  </a:moveTo>
                  <a:cubicBezTo>
                    <a:pt x="109" y="147"/>
                    <a:pt x="100" y="329"/>
                    <a:pt x="52" y="477"/>
                  </a:cubicBezTo>
                  <a:cubicBezTo>
                    <a:pt x="54" y="473"/>
                    <a:pt x="37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0" name="Freeform 319"/>
            <p:cNvSpPr>
              <a:spLocks/>
            </p:cNvSpPr>
            <p:nvPr/>
          </p:nvSpPr>
          <p:spPr bwMode="auto">
            <a:xfrm>
              <a:off x="2097053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3" y="590"/>
                    <a:pt x="56" y="576"/>
                    <a:pt x="55" y="572"/>
                  </a:cubicBezTo>
                  <a:cubicBezTo>
                    <a:pt x="19" y="394"/>
                    <a:pt x="9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1" name="Freeform 320"/>
            <p:cNvSpPr>
              <a:spLocks/>
            </p:cNvSpPr>
            <p:nvPr/>
          </p:nvSpPr>
          <p:spPr bwMode="auto">
            <a:xfrm>
              <a:off x="1950510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7" y="0"/>
                    <a:pt x="113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2" name="Freeform 321"/>
            <p:cNvSpPr>
              <a:spLocks/>
            </p:cNvSpPr>
            <p:nvPr/>
          </p:nvSpPr>
          <p:spPr bwMode="auto">
            <a:xfrm>
              <a:off x="3246112" y="5724731"/>
              <a:ext cx="238301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3" name="Freeform 322"/>
            <p:cNvSpPr>
              <a:spLocks/>
            </p:cNvSpPr>
            <p:nvPr/>
          </p:nvSpPr>
          <p:spPr bwMode="auto">
            <a:xfrm>
              <a:off x="3259807" y="5855174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0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5" y="473"/>
                    <a:pt x="72" y="463"/>
                    <a:pt x="70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4" name="Freeform 323"/>
            <p:cNvSpPr>
              <a:spLocks/>
            </p:cNvSpPr>
            <p:nvPr/>
          </p:nvSpPr>
          <p:spPr bwMode="auto">
            <a:xfrm>
              <a:off x="3313220" y="5832617"/>
              <a:ext cx="219128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4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4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6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5" name="Freeform 324"/>
            <p:cNvSpPr>
              <a:spLocks/>
            </p:cNvSpPr>
            <p:nvPr/>
          </p:nvSpPr>
          <p:spPr bwMode="auto">
            <a:xfrm>
              <a:off x="3324176" y="5686481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6" name="Freeform 325"/>
            <p:cNvSpPr>
              <a:spLocks/>
            </p:cNvSpPr>
            <p:nvPr/>
          </p:nvSpPr>
          <p:spPr bwMode="auto">
            <a:xfrm>
              <a:off x="3183112" y="6005233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7" name="Freeform 326"/>
            <p:cNvSpPr>
              <a:spLocks/>
            </p:cNvSpPr>
            <p:nvPr/>
          </p:nvSpPr>
          <p:spPr bwMode="auto">
            <a:xfrm>
              <a:off x="3196808" y="5773770"/>
              <a:ext cx="117781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29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8" y="536"/>
                    <a:pt x="29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8" name="Freeform 327"/>
            <p:cNvSpPr>
              <a:spLocks/>
            </p:cNvSpPr>
            <p:nvPr/>
          </p:nvSpPr>
          <p:spPr bwMode="auto">
            <a:xfrm>
              <a:off x="3040677" y="564430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4" y="585"/>
                </a:cxn>
                <a:cxn ang="0">
                  <a:pos x="6" y="8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10" y="162"/>
                    <a:pt x="127" y="401"/>
                    <a:pt x="107" y="605"/>
                  </a:cubicBezTo>
                  <a:cubicBezTo>
                    <a:pt x="108" y="600"/>
                    <a:pt x="93" y="590"/>
                    <a:pt x="94" y="585"/>
                  </a:cubicBezTo>
                  <a:cubicBezTo>
                    <a:pt x="113" y="388"/>
                    <a:pt x="98" y="145"/>
                    <a:pt x="6" y="8"/>
                  </a:cubicBezTo>
                  <a:cubicBezTo>
                    <a:pt x="0" y="0"/>
                    <a:pt x="14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9" name="Freeform 328"/>
            <p:cNvSpPr>
              <a:spLocks/>
            </p:cNvSpPr>
            <p:nvPr/>
          </p:nvSpPr>
          <p:spPr bwMode="auto">
            <a:xfrm>
              <a:off x="3172155" y="5814963"/>
              <a:ext cx="98608" cy="5237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0" name="Freeform 329"/>
            <p:cNvSpPr>
              <a:spLocks/>
            </p:cNvSpPr>
            <p:nvPr/>
          </p:nvSpPr>
          <p:spPr bwMode="auto">
            <a:xfrm>
              <a:off x="3003700" y="5855174"/>
              <a:ext cx="150651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7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1" name="Freeform 330"/>
            <p:cNvSpPr>
              <a:spLocks/>
            </p:cNvSpPr>
            <p:nvPr/>
          </p:nvSpPr>
          <p:spPr bwMode="auto">
            <a:xfrm>
              <a:off x="3259807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4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4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2" name="Freeform 331"/>
            <p:cNvSpPr>
              <a:spLocks/>
            </p:cNvSpPr>
            <p:nvPr/>
          </p:nvSpPr>
          <p:spPr bwMode="auto">
            <a:xfrm>
              <a:off x="3113264" y="5642347"/>
              <a:ext cx="173933" cy="593368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7" y="163"/>
                    <a:pt x="0" y="402"/>
                    <a:pt x="20" y="605"/>
                  </a:cubicBezTo>
                  <a:cubicBezTo>
                    <a:pt x="19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3" name="Freeform 332"/>
            <p:cNvSpPr>
              <a:spLocks/>
            </p:cNvSpPr>
            <p:nvPr/>
          </p:nvSpPr>
          <p:spPr bwMode="auto">
            <a:xfrm>
              <a:off x="1640990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4" name="Freeform 333"/>
            <p:cNvSpPr>
              <a:spLocks/>
            </p:cNvSpPr>
            <p:nvPr/>
          </p:nvSpPr>
          <p:spPr bwMode="auto">
            <a:xfrm>
              <a:off x="1751924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5" name="Freeform 334"/>
            <p:cNvSpPr>
              <a:spLocks/>
            </p:cNvSpPr>
            <p:nvPr/>
          </p:nvSpPr>
          <p:spPr bwMode="auto">
            <a:xfrm>
              <a:off x="1883401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6" name="Freeform 335"/>
            <p:cNvSpPr>
              <a:spLocks/>
            </p:cNvSpPr>
            <p:nvPr/>
          </p:nvSpPr>
          <p:spPr bwMode="auto">
            <a:xfrm>
              <a:off x="177246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7" name="Freeform 336"/>
            <p:cNvSpPr>
              <a:spLocks/>
            </p:cNvSpPr>
            <p:nvPr/>
          </p:nvSpPr>
          <p:spPr bwMode="auto">
            <a:xfrm>
              <a:off x="1714946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8" name="Freeform 337"/>
            <p:cNvSpPr>
              <a:spLocks/>
            </p:cNvSpPr>
            <p:nvPr/>
          </p:nvSpPr>
          <p:spPr bwMode="auto">
            <a:xfrm>
              <a:off x="1657425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9" name="Freeform 338"/>
            <p:cNvSpPr>
              <a:spLocks/>
            </p:cNvSpPr>
            <p:nvPr/>
          </p:nvSpPr>
          <p:spPr bwMode="auto">
            <a:xfrm>
              <a:off x="1801229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0" name="Freeform 339"/>
            <p:cNvSpPr>
              <a:spLocks/>
            </p:cNvSpPr>
            <p:nvPr/>
          </p:nvSpPr>
          <p:spPr bwMode="auto">
            <a:xfrm>
              <a:off x="1776576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1" name="Freeform 340"/>
            <p:cNvSpPr>
              <a:spLocks/>
            </p:cNvSpPr>
            <p:nvPr/>
          </p:nvSpPr>
          <p:spPr bwMode="auto">
            <a:xfrm>
              <a:off x="1835468" y="5882636"/>
              <a:ext cx="71216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2" name="Freeform 341"/>
            <p:cNvSpPr>
              <a:spLocks/>
            </p:cNvSpPr>
            <p:nvPr/>
          </p:nvSpPr>
          <p:spPr bwMode="auto">
            <a:xfrm>
              <a:off x="1853271" y="5933636"/>
              <a:ext cx="108196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3" name="Freeform 342"/>
            <p:cNvSpPr>
              <a:spLocks/>
            </p:cNvSpPr>
            <p:nvPr/>
          </p:nvSpPr>
          <p:spPr bwMode="auto">
            <a:xfrm>
              <a:off x="1998445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4" name="Freeform 343"/>
            <p:cNvSpPr>
              <a:spLocks/>
            </p:cNvSpPr>
            <p:nvPr/>
          </p:nvSpPr>
          <p:spPr bwMode="auto">
            <a:xfrm>
              <a:off x="1969684" y="5999348"/>
              <a:ext cx="106825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5" name="Freeform 344"/>
            <p:cNvSpPr>
              <a:spLocks/>
            </p:cNvSpPr>
            <p:nvPr/>
          </p:nvSpPr>
          <p:spPr bwMode="auto">
            <a:xfrm>
              <a:off x="2088836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6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6" name="Freeform 345"/>
            <p:cNvSpPr>
              <a:spLocks/>
            </p:cNvSpPr>
            <p:nvPr/>
          </p:nvSpPr>
          <p:spPr bwMode="auto">
            <a:xfrm>
              <a:off x="2009401" y="6011118"/>
              <a:ext cx="89021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7" name="Freeform 346"/>
            <p:cNvSpPr>
              <a:spLocks/>
            </p:cNvSpPr>
            <p:nvPr/>
          </p:nvSpPr>
          <p:spPr bwMode="auto">
            <a:xfrm>
              <a:off x="2114857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8" name="Freeform 347"/>
            <p:cNvSpPr>
              <a:spLocks/>
            </p:cNvSpPr>
            <p:nvPr/>
          </p:nvSpPr>
          <p:spPr bwMode="auto">
            <a:xfrm>
              <a:off x="1910793" y="5971887"/>
              <a:ext cx="10819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9" name="Freeform 348"/>
            <p:cNvSpPr>
              <a:spLocks/>
            </p:cNvSpPr>
            <p:nvPr/>
          </p:nvSpPr>
          <p:spPr bwMode="auto">
            <a:xfrm>
              <a:off x="2242225" y="6018964"/>
              <a:ext cx="156130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0" name="Freeform 349"/>
            <p:cNvSpPr>
              <a:spLocks/>
            </p:cNvSpPr>
            <p:nvPr/>
          </p:nvSpPr>
          <p:spPr bwMode="auto">
            <a:xfrm>
              <a:off x="2061444" y="6069964"/>
              <a:ext cx="145173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1" name="Freeform 350"/>
            <p:cNvSpPr>
              <a:spLocks/>
            </p:cNvSpPr>
            <p:nvPr/>
          </p:nvSpPr>
          <p:spPr bwMode="auto">
            <a:xfrm>
              <a:off x="219566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1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1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2" name="Freeform 351"/>
            <p:cNvSpPr>
              <a:spLocks/>
            </p:cNvSpPr>
            <p:nvPr/>
          </p:nvSpPr>
          <p:spPr bwMode="auto">
            <a:xfrm>
              <a:off x="2291529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3" name="Freeform 352"/>
            <p:cNvSpPr>
              <a:spLocks/>
            </p:cNvSpPr>
            <p:nvPr/>
          </p:nvSpPr>
          <p:spPr bwMode="auto">
            <a:xfrm>
              <a:off x="2210726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4" name="Freeform 353"/>
            <p:cNvSpPr>
              <a:spLocks/>
            </p:cNvSpPr>
            <p:nvPr/>
          </p:nvSpPr>
          <p:spPr bwMode="auto">
            <a:xfrm>
              <a:off x="2001184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5" name="Freeform 354"/>
            <p:cNvSpPr>
              <a:spLocks/>
            </p:cNvSpPr>
            <p:nvPr/>
          </p:nvSpPr>
          <p:spPr bwMode="auto">
            <a:xfrm>
              <a:off x="1958728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6" name="Freeform 355"/>
            <p:cNvSpPr>
              <a:spLocks/>
            </p:cNvSpPr>
            <p:nvPr/>
          </p:nvSpPr>
          <p:spPr bwMode="auto">
            <a:xfrm>
              <a:off x="2213465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7" name="Freeform 356"/>
            <p:cNvSpPr>
              <a:spLocks/>
            </p:cNvSpPr>
            <p:nvPr/>
          </p:nvSpPr>
          <p:spPr bwMode="auto">
            <a:xfrm>
              <a:off x="1942293" y="5911079"/>
              <a:ext cx="184889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8" name="Freeform 357"/>
            <p:cNvSpPr>
              <a:spLocks/>
            </p:cNvSpPr>
            <p:nvPr/>
          </p:nvSpPr>
          <p:spPr bwMode="auto">
            <a:xfrm>
              <a:off x="2065553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9" name="Freeform 358"/>
            <p:cNvSpPr>
              <a:spLocks/>
            </p:cNvSpPr>
            <p:nvPr/>
          </p:nvSpPr>
          <p:spPr bwMode="auto">
            <a:xfrm>
              <a:off x="2157313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0" name="Freeform 359"/>
            <p:cNvSpPr>
              <a:spLocks/>
            </p:cNvSpPr>
            <p:nvPr/>
          </p:nvSpPr>
          <p:spPr bwMode="auto">
            <a:xfrm>
              <a:off x="2269617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1" name="Freeform 360"/>
            <p:cNvSpPr>
              <a:spLocks/>
            </p:cNvSpPr>
            <p:nvPr/>
          </p:nvSpPr>
          <p:spPr bwMode="auto">
            <a:xfrm>
              <a:off x="2375073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2" name="Freeform 361"/>
            <p:cNvSpPr>
              <a:spLocks/>
            </p:cNvSpPr>
            <p:nvPr/>
          </p:nvSpPr>
          <p:spPr bwMode="auto">
            <a:xfrm>
              <a:off x="2354529" y="5999348"/>
              <a:ext cx="7669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6" h="364">
                  <a:moveTo>
                    <a:pt x="49" y="15"/>
                  </a:moveTo>
                  <a:cubicBezTo>
                    <a:pt x="0" y="112"/>
                    <a:pt x="4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6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3" name="Freeform 362"/>
            <p:cNvSpPr>
              <a:spLocks/>
            </p:cNvSpPr>
            <p:nvPr/>
          </p:nvSpPr>
          <p:spPr bwMode="auto">
            <a:xfrm>
              <a:off x="2420268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" name="Freeform 363"/>
            <p:cNvSpPr>
              <a:spLocks/>
            </p:cNvSpPr>
            <p:nvPr/>
          </p:nvSpPr>
          <p:spPr bwMode="auto">
            <a:xfrm>
              <a:off x="2383290" y="6011118"/>
              <a:ext cx="64370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5" name="Freeform 364"/>
            <p:cNvSpPr>
              <a:spLocks/>
            </p:cNvSpPr>
            <p:nvPr/>
          </p:nvSpPr>
          <p:spPr bwMode="auto">
            <a:xfrm>
              <a:off x="2459985" y="6047405"/>
              <a:ext cx="9860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2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2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6" name="Freeform 365"/>
            <p:cNvSpPr>
              <a:spLocks/>
            </p:cNvSpPr>
            <p:nvPr/>
          </p:nvSpPr>
          <p:spPr bwMode="auto">
            <a:xfrm>
              <a:off x="2312073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0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0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7" name="Freeform 366"/>
            <p:cNvSpPr>
              <a:spLocks/>
            </p:cNvSpPr>
            <p:nvPr/>
          </p:nvSpPr>
          <p:spPr bwMode="auto">
            <a:xfrm>
              <a:off x="2372333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8" name="Freeform 367"/>
            <p:cNvSpPr>
              <a:spLocks/>
            </p:cNvSpPr>
            <p:nvPr/>
          </p:nvSpPr>
          <p:spPr bwMode="auto">
            <a:xfrm>
              <a:off x="1475274" y="6018964"/>
              <a:ext cx="15612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4" h="344">
                  <a:moveTo>
                    <a:pt x="14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9" name="Freeform 368"/>
            <p:cNvSpPr>
              <a:spLocks/>
            </p:cNvSpPr>
            <p:nvPr/>
          </p:nvSpPr>
          <p:spPr bwMode="auto">
            <a:xfrm>
              <a:off x="1524578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0" name="Freeform 369"/>
            <p:cNvSpPr>
              <a:spLocks/>
            </p:cNvSpPr>
            <p:nvPr/>
          </p:nvSpPr>
          <p:spPr bwMode="auto">
            <a:xfrm>
              <a:off x="1443774" y="6069964"/>
              <a:ext cx="145172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1" name="Freeform 370"/>
            <p:cNvSpPr>
              <a:spLocks/>
            </p:cNvSpPr>
            <p:nvPr/>
          </p:nvSpPr>
          <p:spPr bwMode="auto">
            <a:xfrm>
              <a:off x="1502665" y="5933636"/>
              <a:ext cx="78064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2" name="Freeform 371"/>
            <p:cNvSpPr>
              <a:spLocks/>
            </p:cNvSpPr>
            <p:nvPr/>
          </p:nvSpPr>
          <p:spPr bwMode="auto">
            <a:xfrm>
              <a:off x="1608121" y="6161175"/>
              <a:ext cx="65738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3" name="Freeform 372"/>
            <p:cNvSpPr>
              <a:spLocks/>
            </p:cNvSpPr>
            <p:nvPr/>
          </p:nvSpPr>
          <p:spPr bwMode="auto">
            <a:xfrm>
              <a:off x="158757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4" name="Freeform 373"/>
            <p:cNvSpPr>
              <a:spLocks/>
            </p:cNvSpPr>
            <p:nvPr/>
          </p:nvSpPr>
          <p:spPr bwMode="auto">
            <a:xfrm>
              <a:off x="165331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5" name="Freeform 374"/>
            <p:cNvSpPr>
              <a:spLocks/>
            </p:cNvSpPr>
            <p:nvPr/>
          </p:nvSpPr>
          <p:spPr bwMode="auto">
            <a:xfrm>
              <a:off x="1616338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6" name="Freeform 375"/>
            <p:cNvSpPr>
              <a:spLocks/>
            </p:cNvSpPr>
            <p:nvPr/>
          </p:nvSpPr>
          <p:spPr bwMode="auto">
            <a:xfrm>
              <a:off x="169303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7" name="Freeform 376"/>
            <p:cNvSpPr>
              <a:spLocks/>
            </p:cNvSpPr>
            <p:nvPr/>
          </p:nvSpPr>
          <p:spPr bwMode="auto">
            <a:xfrm>
              <a:off x="154512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8" name="Freeform 377"/>
            <p:cNvSpPr>
              <a:spLocks/>
            </p:cNvSpPr>
            <p:nvPr/>
          </p:nvSpPr>
          <p:spPr bwMode="auto">
            <a:xfrm>
              <a:off x="1605381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9" name="Freeform 378"/>
            <p:cNvSpPr>
              <a:spLocks/>
            </p:cNvSpPr>
            <p:nvPr/>
          </p:nvSpPr>
          <p:spPr bwMode="auto">
            <a:xfrm>
              <a:off x="639843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0" name="Freeform 379"/>
            <p:cNvSpPr>
              <a:spLocks/>
            </p:cNvSpPr>
            <p:nvPr/>
          </p:nvSpPr>
          <p:spPr bwMode="auto">
            <a:xfrm>
              <a:off x="750778" y="6011118"/>
              <a:ext cx="9039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9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9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1" name="Freeform 380"/>
            <p:cNvSpPr>
              <a:spLocks/>
            </p:cNvSpPr>
            <p:nvPr/>
          </p:nvSpPr>
          <p:spPr bwMode="auto">
            <a:xfrm>
              <a:off x="882256" y="6047405"/>
              <a:ext cx="13558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8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2" name="Freeform 381"/>
            <p:cNvSpPr>
              <a:spLocks/>
            </p:cNvSpPr>
            <p:nvPr/>
          </p:nvSpPr>
          <p:spPr bwMode="auto">
            <a:xfrm>
              <a:off x="771321" y="6069964"/>
              <a:ext cx="198587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3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6" y="79"/>
                    <a:pt x="145" y="194"/>
                    <a:pt x="123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6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3" name="Freeform 382"/>
            <p:cNvSpPr>
              <a:spLocks/>
            </p:cNvSpPr>
            <p:nvPr/>
          </p:nvSpPr>
          <p:spPr bwMode="auto">
            <a:xfrm>
              <a:off x="713800" y="6011118"/>
              <a:ext cx="90390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6" y="352"/>
                </a:cxn>
                <a:cxn ang="0">
                  <a:pos x="48" y="340"/>
                </a:cxn>
                <a:cxn ang="0">
                  <a:pos x="3" y="4"/>
                </a:cxn>
                <a:cxn ang="0">
                  <a:pos x="8" y="12"/>
                </a:cxn>
              </a:cxnLst>
              <a:rect l="0" t="0" r="r" b="b"/>
              <a:pathLst>
                <a:path w="66" h="352">
                  <a:moveTo>
                    <a:pt x="8" y="12"/>
                  </a:moveTo>
                  <a:cubicBezTo>
                    <a:pt x="57" y="94"/>
                    <a:pt x="66" y="233"/>
                    <a:pt x="56" y="352"/>
                  </a:cubicBezTo>
                  <a:cubicBezTo>
                    <a:pt x="56" y="349"/>
                    <a:pt x="48" y="343"/>
                    <a:pt x="48" y="340"/>
                  </a:cubicBezTo>
                  <a:cubicBezTo>
                    <a:pt x="58" y="225"/>
                    <a:pt x="51" y="84"/>
                    <a:pt x="3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4" name="Freeform 383"/>
            <p:cNvSpPr>
              <a:spLocks/>
            </p:cNvSpPr>
            <p:nvPr/>
          </p:nvSpPr>
          <p:spPr bwMode="auto">
            <a:xfrm>
              <a:off x="656278" y="6047405"/>
              <a:ext cx="135587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5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99" h="315">
                  <a:moveTo>
                    <a:pt x="14" y="13"/>
                  </a:moveTo>
                  <a:cubicBezTo>
                    <a:pt x="99" y="97"/>
                    <a:pt x="91" y="218"/>
                    <a:pt x="48" y="315"/>
                  </a:cubicBezTo>
                  <a:cubicBezTo>
                    <a:pt x="49" y="312"/>
                    <a:pt x="34" y="305"/>
                    <a:pt x="35" y="303"/>
                  </a:cubicBezTo>
                  <a:cubicBezTo>
                    <a:pt x="77" y="209"/>
                    <a:pt x="88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5" name="Freeform 384"/>
            <p:cNvSpPr>
              <a:spLocks/>
            </p:cNvSpPr>
            <p:nvPr/>
          </p:nvSpPr>
          <p:spPr bwMode="auto">
            <a:xfrm>
              <a:off x="800082" y="5965021"/>
              <a:ext cx="15612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6" name="Freeform 385"/>
            <p:cNvSpPr>
              <a:spLocks/>
            </p:cNvSpPr>
            <p:nvPr/>
          </p:nvSpPr>
          <p:spPr bwMode="auto">
            <a:xfrm>
              <a:off x="775430" y="5965021"/>
              <a:ext cx="15613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4" h="399">
                  <a:moveTo>
                    <a:pt x="101" y="14"/>
                  </a:moveTo>
                  <a:cubicBezTo>
                    <a:pt x="15" y="107"/>
                    <a:pt x="0" y="265"/>
                    <a:pt x="18" y="399"/>
                  </a:cubicBezTo>
                  <a:cubicBezTo>
                    <a:pt x="17" y="396"/>
                    <a:pt x="31" y="389"/>
                    <a:pt x="30" y="386"/>
                  </a:cubicBezTo>
                  <a:cubicBezTo>
                    <a:pt x="13" y="255"/>
                    <a:pt x="26" y="96"/>
                    <a:pt x="110" y="5"/>
                  </a:cubicBezTo>
                  <a:cubicBezTo>
                    <a:pt x="114" y="0"/>
                    <a:pt x="102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7" name="Freeform 386"/>
            <p:cNvSpPr>
              <a:spLocks/>
            </p:cNvSpPr>
            <p:nvPr/>
          </p:nvSpPr>
          <p:spPr bwMode="auto">
            <a:xfrm>
              <a:off x="834321" y="5882636"/>
              <a:ext cx="71217" cy="473714"/>
            </a:xfrm>
            <a:custGeom>
              <a:avLst/>
              <a:gdLst/>
              <a:ahLst/>
              <a:cxnLst>
                <a:cxn ang="0">
                  <a:pos x="46" y="18"/>
                </a:cxn>
                <a:cxn ang="0">
                  <a:pos x="8" y="483"/>
                </a:cxn>
                <a:cxn ang="0">
                  <a:pos x="14" y="467"/>
                </a:cxn>
                <a:cxn ang="0">
                  <a:pos x="50" y="7"/>
                </a:cxn>
                <a:cxn ang="0">
                  <a:pos x="46" y="18"/>
                </a:cxn>
              </a:cxnLst>
              <a:rect l="0" t="0" r="r" b="b"/>
              <a:pathLst>
                <a:path w="52" h="483">
                  <a:moveTo>
                    <a:pt x="46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8" y="479"/>
                    <a:pt x="14" y="471"/>
                    <a:pt x="14" y="467"/>
                  </a:cubicBezTo>
                  <a:cubicBezTo>
                    <a:pt x="6" y="310"/>
                    <a:pt x="12" y="116"/>
                    <a:pt x="50" y="7"/>
                  </a:cubicBezTo>
                  <a:cubicBezTo>
                    <a:pt x="52" y="0"/>
                    <a:pt x="46" y="16"/>
                    <a:pt x="46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8" name="Freeform 387"/>
            <p:cNvSpPr>
              <a:spLocks/>
            </p:cNvSpPr>
            <p:nvPr/>
          </p:nvSpPr>
          <p:spPr bwMode="auto">
            <a:xfrm>
              <a:off x="852125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6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7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9" name="Freeform 388"/>
            <p:cNvSpPr>
              <a:spLocks/>
            </p:cNvSpPr>
            <p:nvPr/>
          </p:nvSpPr>
          <p:spPr bwMode="auto">
            <a:xfrm>
              <a:off x="997298" y="6161175"/>
              <a:ext cx="90391" cy="19517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6" y="199"/>
                </a:cxn>
                <a:cxn ang="0">
                  <a:pos x="49" y="192"/>
                </a:cxn>
                <a:cxn ang="0">
                  <a:pos x="3" y="3"/>
                </a:cxn>
                <a:cxn ang="0">
                  <a:pos x="8" y="7"/>
                </a:cxn>
              </a:cxnLst>
              <a:rect l="0" t="0" r="r" b="b"/>
              <a:pathLst>
                <a:path w="66" h="199">
                  <a:moveTo>
                    <a:pt x="8" y="7"/>
                  </a:moveTo>
                  <a:cubicBezTo>
                    <a:pt x="57" y="53"/>
                    <a:pt x="66" y="132"/>
                    <a:pt x="56" y="199"/>
                  </a:cubicBezTo>
                  <a:cubicBezTo>
                    <a:pt x="56" y="197"/>
                    <a:pt x="48" y="194"/>
                    <a:pt x="49" y="192"/>
                  </a:cubicBezTo>
                  <a:cubicBezTo>
                    <a:pt x="58" y="127"/>
                    <a:pt x="51" y="48"/>
                    <a:pt x="3" y="3"/>
                  </a:cubicBezTo>
                  <a:cubicBezTo>
                    <a:pt x="0" y="0"/>
                    <a:pt x="7" y="6"/>
                    <a:pt x="8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0" name="Freeform 389"/>
            <p:cNvSpPr>
              <a:spLocks/>
            </p:cNvSpPr>
            <p:nvPr/>
          </p:nvSpPr>
          <p:spPr bwMode="auto">
            <a:xfrm>
              <a:off x="968538" y="5999348"/>
              <a:ext cx="106824" cy="357002"/>
            </a:xfrm>
            <a:custGeom>
              <a:avLst/>
              <a:gdLst/>
              <a:ahLst/>
              <a:cxnLst>
                <a:cxn ang="0">
                  <a:pos x="67" y="15"/>
                </a:cxn>
                <a:cxn ang="0">
                  <a:pos x="41" y="364"/>
                </a:cxn>
                <a:cxn ang="0">
                  <a:pos x="51" y="350"/>
                </a:cxn>
                <a:cxn ang="0">
                  <a:pos x="74" y="5"/>
                </a:cxn>
                <a:cxn ang="0">
                  <a:pos x="67" y="15"/>
                </a:cxn>
              </a:cxnLst>
              <a:rect l="0" t="0" r="r" b="b"/>
              <a:pathLst>
                <a:path w="78" h="364">
                  <a:moveTo>
                    <a:pt x="67" y="15"/>
                  </a:moveTo>
                  <a:cubicBezTo>
                    <a:pt x="0" y="112"/>
                    <a:pt x="7" y="251"/>
                    <a:pt x="41" y="364"/>
                  </a:cubicBezTo>
                  <a:cubicBezTo>
                    <a:pt x="40" y="361"/>
                    <a:pt x="52" y="353"/>
                    <a:pt x="51" y="350"/>
                  </a:cubicBezTo>
                  <a:cubicBezTo>
                    <a:pt x="18" y="241"/>
                    <a:pt x="8" y="100"/>
                    <a:pt x="74" y="5"/>
                  </a:cubicBezTo>
                  <a:cubicBezTo>
                    <a:pt x="78" y="0"/>
                    <a:pt x="68" y="13"/>
                    <a:pt x="67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1" name="Freeform 390"/>
            <p:cNvSpPr>
              <a:spLocks/>
            </p:cNvSpPr>
            <p:nvPr/>
          </p:nvSpPr>
          <p:spPr bwMode="auto">
            <a:xfrm>
              <a:off x="1087689" y="5959136"/>
              <a:ext cx="128738" cy="397214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84" y="405"/>
                </a:cxn>
                <a:cxn ang="0">
                  <a:pos x="93" y="390"/>
                </a:cxn>
                <a:cxn ang="0">
                  <a:pos x="63" y="5"/>
                </a:cxn>
                <a:cxn ang="0">
                  <a:pos x="57" y="16"/>
                </a:cxn>
              </a:cxnLst>
              <a:rect l="0" t="0" r="r" b="b"/>
              <a:pathLst>
                <a:path w="94" h="405">
                  <a:moveTo>
                    <a:pt x="57" y="16"/>
                  </a:moveTo>
                  <a:cubicBezTo>
                    <a:pt x="0" y="120"/>
                    <a:pt x="29" y="276"/>
                    <a:pt x="84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39" y="265"/>
                    <a:pt x="7" y="107"/>
                    <a:pt x="63" y="5"/>
                  </a:cubicBezTo>
                  <a:cubicBezTo>
                    <a:pt x="67" y="0"/>
                    <a:pt x="58" y="14"/>
                    <a:pt x="57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2" name="Freeform 391"/>
            <p:cNvSpPr>
              <a:spLocks/>
            </p:cNvSpPr>
            <p:nvPr/>
          </p:nvSpPr>
          <p:spPr bwMode="auto">
            <a:xfrm>
              <a:off x="1008254" y="6011118"/>
              <a:ext cx="89022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5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7" y="343"/>
                    <a:pt x="17" y="340"/>
                  </a:cubicBezTo>
                  <a:cubicBezTo>
                    <a:pt x="7" y="225"/>
                    <a:pt x="15" y="84"/>
                    <a:pt x="63" y="4"/>
                  </a:cubicBezTo>
                  <a:cubicBezTo>
                    <a:pt x="65" y="0"/>
                    <a:pt x="58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3" name="Freeform 392"/>
            <p:cNvSpPr>
              <a:spLocks/>
            </p:cNvSpPr>
            <p:nvPr/>
          </p:nvSpPr>
          <p:spPr bwMode="auto">
            <a:xfrm>
              <a:off x="1113710" y="6047405"/>
              <a:ext cx="136956" cy="308945"/>
            </a:xfrm>
            <a:custGeom>
              <a:avLst/>
              <a:gdLst/>
              <a:ahLst/>
              <a:cxnLst>
                <a:cxn ang="0">
                  <a:pos x="86" y="13"/>
                </a:cxn>
                <a:cxn ang="0">
                  <a:pos x="52" y="315"/>
                </a:cxn>
                <a:cxn ang="0">
                  <a:pos x="64" y="303"/>
                </a:cxn>
                <a:cxn ang="0">
                  <a:pos x="95" y="5"/>
                </a:cxn>
                <a:cxn ang="0">
                  <a:pos x="86" y="13"/>
                </a:cxn>
              </a:cxnLst>
              <a:rect l="0" t="0" r="r" b="b"/>
              <a:pathLst>
                <a:path w="100" h="315">
                  <a:moveTo>
                    <a:pt x="86" y="13"/>
                  </a:moveTo>
                  <a:cubicBezTo>
                    <a:pt x="0" y="97"/>
                    <a:pt x="8" y="218"/>
                    <a:pt x="52" y="315"/>
                  </a:cubicBezTo>
                  <a:cubicBezTo>
                    <a:pt x="51" y="312"/>
                    <a:pt x="65" y="305"/>
                    <a:pt x="64" y="303"/>
                  </a:cubicBezTo>
                  <a:cubicBezTo>
                    <a:pt x="22" y="209"/>
                    <a:pt x="11" y="87"/>
                    <a:pt x="95" y="5"/>
                  </a:cubicBezTo>
                  <a:cubicBezTo>
                    <a:pt x="100" y="0"/>
                    <a:pt x="87" y="12"/>
                    <a:pt x="86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4" name="Freeform 393"/>
            <p:cNvSpPr>
              <a:spLocks/>
            </p:cNvSpPr>
            <p:nvPr/>
          </p:nvSpPr>
          <p:spPr bwMode="auto">
            <a:xfrm>
              <a:off x="909646" y="5971887"/>
              <a:ext cx="108196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9" y="392"/>
                </a:cxn>
                <a:cxn ang="0">
                  <a:pos x="29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9" h="392">
                  <a:moveTo>
                    <a:pt x="11" y="16"/>
                  </a:moveTo>
                  <a:cubicBezTo>
                    <a:pt x="79" y="121"/>
                    <a:pt x="73" y="271"/>
                    <a:pt x="39" y="392"/>
                  </a:cubicBezTo>
                  <a:cubicBezTo>
                    <a:pt x="40" y="389"/>
                    <a:pt x="28" y="380"/>
                    <a:pt x="29" y="377"/>
                  </a:cubicBezTo>
                  <a:cubicBezTo>
                    <a:pt x="62" y="259"/>
                    <a:pt x="70" y="108"/>
                    <a:pt x="4" y="5"/>
                  </a:cubicBezTo>
                  <a:cubicBezTo>
                    <a:pt x="0" y="0"/>
                    <a:pt x="10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5" name="Freeform 394"/>
            <p:cNvSpPr>
              <a:spLocks/>
            </p:cNvSpPr>
            <p:nvPr/>
          </p:nvSpPr>
          <p:spPr bwMode="auto">
            <a:xfrm>
              <a:off x="1241080" y="6018964"/>
              <a:ext cx="156129" cy="337386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3" y="13"/>
                </a:cxn>
              </a:cxnLst>
              <a:rect l="0" t="0" r="r" b="b"/>
              <a:pathLst>
                <a:path w="114" h="344">
                  <a:moveTo>
                    <a:pt x="13" y="13"/>
                  </a:moveTo>
                  <a:cubicBezTo>
                    <a:pt x="99" y="93"/>
                    <a:pt x="114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1" y="220"/>
                    <a:pt x="88" y="83"/>
                    <a:pt x="5" y="5"/>
                  </a:cubicBezTo>
                  <a:cubicBezTo>
                    <a:pt x="0" y="0"/>
                    <a:pt x="12" y="11"/>
                    <a:pt x="1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6" name="Freeform 395"/>
            <p:cNvSpPr>
              <a:spLocks/>
            </p:cNvSpPr>
            <p:nvPr/>
          </p:nvSpPr>
          <p:spPr bwMode="auto">
            <a:xfrm>
              <a:off x="1060298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2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7" name="Freeform 396"/>
            <p:cNvSpPr>
              <a:spLocks/>
            </p:cNvSpPr>
            <p:nvPr/>
          </p:nvSpPr>
          <p:spPr bwMode="auto">
            <a:xfrm>
              <a:off x="1194514" y="6011118"/>
              <a:ext cx="64370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4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8" name="Freeform 397"/>
            <p:cNvSpPr>
              <a:spLocks/>
            </p:cNvSpPr>
            <p:nvPr/>
          </p:nvSpPr>
          <p:spPr bwMode="auto">
            <a:xfrm>
              <a:off x="1290384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9" name="Freeform 398"/>
            <p:cNvSpPr>
              <a:spLocks/>
            </p:cNvSpPr>
            <p:nvPr/>
          </p:nvSpPr>
          <p:spPr bwMode="auto">
            <a:xfrm>
              <a:off x="1209580" y="6069964"/>
              <a:ext cx="14517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0" name="Freeform 399"/>
            <p:cNvSpPr>
              <a:spLocks/>
            </p:cNvSpPr>
            <p:nvPr/>
          </p:nvSpPr>
          <p:spPr bwMode="auto">
            <a:xfrm>
              <a:off x="1000037" y="6011118"/>
              <a:ext cx="65740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1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2" y="94"/>
                    <a:pt x="48" y="233"/>
                    <a:pt x="41" y="352"/>
                  </a:cubicBezTo>
                  <a:cubicBezTo>
                    <a:pt x="41" y="349"/>
                    <a:pt x="35" y="343"/>
                    <a:pt x="35" y="340"/>
                  </a:cubicBezTo>
                  <a:cubicBezTo>
                    <a:pt x="43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1" name="Freeform 400"/>
            <p:cNvSpPr>
              <a:spLocks/>
            </p:cNvSpPr>
            <p:nvPr/>
          </p:nvSpPr>
          <p:spPr bwMode="auto">
            <a:xfrm>
              <a:off x="957581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2" name="Freeform 401"/>
            <p:cNvSpPr>
              <a:spLocks/>
            </p:cNvSpPr>
            <p:nvPr/>
          </p:nvSpPr>
          <p:spPr bwMode="auto">
            <a:xfrm>
              <a:off x="1212318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5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3" name="Freeform 402"/>
            <p:cNvSpPr>
              <a:spLocks/>
            </p:cNvSpPr>
            <p:nvPr/>
          </p:nvSpPr>
          <p:spPr bwMode="auto">
            <a:xfrm>
              <a:off x="941146" y="5911079"/>
              <a:ext cx="184891" cy="445271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71" y="454"/>
                </a:cxn>
                <a:cxn ang="0">
                  <a:pos x="54" y="436"/>
                </a:cxn>
                <a:cxn ang="0">
                  <a:pos x="7" y="6"/>
                </a:cxn>
                <a:cxn ang="0">
                  <a:pos x="19" y="19"/>
                </a:cxn>
              </a:cxnLst>
              <a:rect l="0" t="0" r="r" b="b"/>
              <a:pathLst>
                <a:path w="135" h="454">
                  <a:moveTo>
                    <a:pt x="19" y="19"/>
                  </a:moveTo>
                  <a:cubicBezTo>
                    <a:pt x="135" y="141"/>
                    <a:pt x="127" y="314"/>
                    <a:pt x="71" y="454"/>
                  </a:cubicBezTo>
                  <a:cubicBezTo>
                    <a:pt x="72" y="450"/>
                    <a:pt x="53" y="440"/>
                    <a:pt x="54" y="436"/>
                  </a:cubicBezTo>
                  <a:cubicBezTo>
                    <a:pt x="108" y="301"/>
                    <a:pt x="121" y="125"/>
                    <a:pt x="7" y="6"/>
                  </a:cubicBezTo>
                  <a:cubicBezTo>
                    <a:pt x="0" y="0"/>
                    <a:pt x="17" y="17"/>
                    <a:pt x="1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4" name="Freeform 403"/>
            <p:cNvSpPr>
              <a:spLocks/>
            </p:cNvSpPr>
            <p:nvPr/>
          </p:nvSpPr>
          <p:spPr bwMode="auto">
            <a:xfrm>
              <a:off x="1064406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2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2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5" name="Freeform 404"/>
            <p:cNvSpPr>
              <a:spLocks/>
            </p:cNvSpPr>
            <p:nvPr/>
          </p:nvSpPr>
          <p:spPr bwMode="auto">
            <a:xfrm>
              <a:off x="1156166" y="5888520"/>
              <a:ext cx="178043" cy="467830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20" y="477"/>
                </a:cxn>
                <a:cxn ang="0">
                  <a:pos x="34" y="461"/>
                </a:cxn>
                <a:cxn ang="0">
                  <a:pos x="124" y="6"/>
                </a:cxn>
                <a:cxn ang="0">
                  <a:pos x="114" y="18"/>
                </a:cxn>
              </a:cxnLst>
              <a:rect l="0" t="0" r="r" b="b"/>
              <a:pathLst>
                <a:path w="130" h="477">
                  <a:moveTo>
                    <a:pt x="114" y="18"/>
                  </a:moveTo>
                  <a:cubicBezTo>
                    <a:pt x="18" y="128"/>
                    <a:pt x="0" y="316"/>
                    <a:pt x="20" y="477"/>
                  </a:cubicBezTo>
                  <a:cubicBezTo>
                    <a:pt x="20" y="473"/>
                    <a:pt x="35" y="465"/>
                    <a:pt x="34" y="461"/>
                  </a:cubicBezTo>
                  <a:cubicBezTo>
                    <a:pt x="15" y="306"/>
                    <a:pt x="30" y="115"/>
                    <a:pt x="124" y="6"/>
                  </a:cubicBezTo>
                  <a:cubicBezTo>
                    <a:pt x="130" y="0"/>
                    <a:pt x="116" y="16"/>
                    <a:pt x="114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6" name="Freeform 405"/>
            <p:cNvSpPr>
              <a:spLocks/>
            </p:cNvSpPr>
            <p:nvPr/>
          </p:nvSpPr>
          <p:spPr bwMode="auto">
            <a:xfrm>
              <a:off x="1268470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29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4" y="298"/>
                    <a:pt x="29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7" name="Freeform 406"/>
            <p:cNvSpPr>
              <a:spLocks/>
            </p:cNvSpPr>
            <p:nvPr/>
          </p:nvSpPr>
          <p:spPr bwMode="auto">
            <a:xfrm>
              <a:off x="1373926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1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8" name="Freeform 407"/>
            <p:cNvSpPr>
              <a:spLocks/>
            </p:cNvSpPr>
            <p:nvPr/>
          </p:nvSpPr>
          <p:spPr bwMode="auto">
            <a:xfrm>
              <a:off x="1353383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2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9" name="Freeform 408"/>
            <p:cNvSpPr>
              <a:spLocks/>
            </p:cNvSpPr>
            <p:nvPr/>
          </p:nvSpPr>
          <p:spPr bwMode="auto">
            <a:xfrm>
              <a:off x="1419122" y="5965021"/>
              <a:ext cx="113673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" name="Freeform 409"/>
            <p:cNvSpPr>
              <a:spLocks/>
            </p:cNvSpPr>
            <p:nvPr/>
          </p:nvSpPr>
          <p:spPr bwMode="auto">
            <a:xfrm>
              <a:off x="1382144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2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1" name="Freeform 410"/>
            <p:cNvSpPr>
              <a:spLocks/>
            </p:cNvSpPr>
            <p:nvPr/>
          </p:nvSpPr>
          <p:spPr bwMode="auto">
            <a:xfrm>
              <a:off x="1458840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2" name="Freeform 411"/>
            <p:cNvSpPr>
              <a:spLocks/>
            </p:cNvSpPr>
            <p:nvPr/>
          </p:nvSpPr>
          <p:spPr bwMode="auto">
            <a:xfrm>
              <a:off x="1310926" y="5971887"/>
              <a:ext cx="78066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3" name="Freeform 412"/>
            <p:cNvSpPr>
              <a:spLocks/>
            </p:cNvSpPr>
            <p:nvPr/>
          </p:nvSpPr>
          <p:spPr bwMode="auto">
            <a:xfrm>
              <a:off x="1371188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0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0" y="399"/>
                  </a:cubicBezTo>
                  <a:cubicBezTo>
                    <a:pt x="71" y="395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4" name="Freeform 413"/>
            <p:cNvSpPr>
              <a:spLocks/>
            </p:cNvSpPr>
            <p:nvPr/>
          </p:nvSpPr>
          <p:spPr bwMode="auto">
            <a:xfrm>
              <a:off x="474127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4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4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5" name="Freeform 414"/>
            <p:cNvSpPr>
              <a:spLocks/>
            </p:cNvSpPr>
            <p:nvPr/>
          </p:nvSpPr>
          <p:spPr bwMode="auto">
            <a:xfrm>
              <a:off x="523431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6" name="Freeform 415"/>
            <p:cNvSpPr>
              <a:spLocks/>
            </p:cNvSpPr>
            <p:nvPr/>
          </p:nvSpPr>
          <p:spPr bwMode="auto">
            <a:xfrm>
              <a:off x="442627" y="6069964"/>
              <a:ext cx="145174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6" h="292">
                  <a:moveTo>
                    <a:pt x="12" y="11"/>
                  </a:moveTo>
                  <a:cubicBezTo>
                    <a:pt x="91" y="79"/>
                    <a:pt x="106" y="194"/>
                    <a:pt x="89" y="292"/>
                  </a:cubicBezTo>
                  <a:cubicBezTo>
                    <a:pt x="90" y="289"/>
                    <a:pt x="77" y="285"/>
                    <a:pt x="78" y="282"/>
                  </a:cubicBezTo>
                  <a:cubicBezTo>
                    <a:pt x="94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7" name="Freeform 416"/>
            <p:cNvSpPr>
              <a:spLocks/>
            </p:cNvSpPr>
            <p:nvPr/>
          </p:nvSpPr>
          <p:spPr bwMode="auto">
            <a:xfrm>
              <a:off x="501518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4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7" y="418"/>
                    <a:pt x="37" y="414"/>
                  </a:cubicBezTo>
                  <a:cubicBezTo>
                    <a:pt x="12" y="285"/>
                    <a:pt x="6" y="119"/>
                    <a:pt x="54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8" name="Freeform 417"/>
            <p:cNvSpPr>
              <a:spLocks/>
            </p:cNvSpPr>
            <p:nvPr/>
          </p:nvSpPr>
          <p:spPr bwMode="auto">
            <a:xfrm>
              <a:off x="606974" y="6161175"/>
              <a:ext cx="65739" cy="195175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41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6" y="7"/>
                </a:cxn>
              </a:cxnLst>
              <a:rect l="0" t="0" r="r" b="b"/>
              <a:pathLst>
                <a:path w="48" h="199">
                  <a:moveTo>
                    <a:pt x="6" y="7"/>
                  </a:moveTo>
                  <a:cubicBezTo>
                    <a:pt x="42" y="53"/>
                    <a:pt x="48" y="132"/>
                    <a:pt x="41" y="199"/>
                  </a:cubicBezTo>
                  <a:cubicBezTo>
                    <a:pt x="41" y="197"/>
                    <a:pt x="35" y="194"/>
                    <a:pt x="35" y="192"/>
                  </a:cubicBezTo>
                  <a:cubicBezTo>
                    <a:pt x="43" y="127"/>
                    <a:pt x="37" y="48"/>
                    <a:pt x="2" y="3"/>
                  </a:cubicBezTo>
                  <a:cubicBezTo>
                    <a:pt x="0" y="0"/>
                    <a:pt x="5" y="6"/>
                    <a:pt x="6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9" name="Freeform 418"/>
            <p:cNvSpPr>
              <a:spLocks/>
            </p:cNvSpPr>
            <p:nvPr/>
          </p:nvSpPr>
          <p:spPr bwMode="auto">
            <a:xfrm>
              <a:off x="586430" y="5999348"/>
              <a:ext cx="78066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0" name="Freeform 419"/>
            <p:cNvSpPr>
              <a:spLocks/>
            </p:cNvSpPr>
            <p:nvPr/>
          </p:nvSpPr>
          <p:spPr bwMode="auto">
            <a:xfrm>
              <a:off x="652170" y="5965021"/>
              <a:ext cx="113672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5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1" name="Freeform 420"/>
            <p:cNvSpPr>
              <a:spLocks/>
            </p:cNvSpPr>
            <p:nvPr/>
          </p:nvSpPr>
          <p:spPr bwMode="auto">
            <a:xfrm>
              <a:off x="615192" y="6011118"/>
              <a:ext cx="6436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2" y="340"/>
                </a:cxn>
                <a:cxn ang="0">
                  <a:pos x="45" y="4"/>
                </a:cxn>
                <a:cxn ang="0">
                  <a:pos x="42" y="12"/>
                </a:cxn>
              </a:cxnLst>
              <a:rect l="0" t="0" r="r" b="b"/>
              <a:pathLst>
                <a:path w="47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2" y="340"/>
                  </a:cubicBezTo>
                  <a:cubicBezTo>
                    <a:pt x="5" y="225"/>
                    <a:pt x="11" y="84"/>
                    <a:pt x="45" y="4"/>
                  </a:cubicBezTo>
                  <a:cubicBezTo>
                    <a:pt x="47" y="0"/>
                    <a:pt x="42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2" name="Freeform 421"/>
            <p:cNvSpPr>
              <a:spLocks/>
            </p:cNvSpPr>
            <p:nvPr/>
          </p:nvSpPr>
          <p:spPr bwMode="auto">
            <a:xfrm>
              <a:off x="691888" y="6047405"/>
              <a:ext cx="99977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3" name="Freeform 422"/>
            <p:cNvSpPr>
              <a:spLocks/>
            </p:cNvSpPr>
            <p:nvPr/>
          </p:nvSpPr>
          <p:spPr bwMode="auto">
            <a:xfrm>
              <a:off x="543975" y="5971887"/>
              <a:ext cx="78064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2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8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2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4" name="Freeform 423"/>
            <p:cNvSpPr>
              <a:spLocks/>
            </p:cNvSpPr>
            <p:nvPr/>
          </p:nvSpPr>
          <p:spPr bwMode="auto">
            <a:xfrm>
              <a:off x="604236" y="5965021"/>
              <a:ext cx="11367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1" y="386"/>
                </a:cxn>
                <a:cxn ang="0">
                  <a:pos x="3" y="5"/>
                </a:cxn>
                <a:cxn ang="0">
                  <a:pos x="10" y="14"/>
                </a:cxn>
              </a:cxnLst>
              <a:rect l="0" t="0" r="r" b="b"/>
              <a:pathLst>
                <a:path w="83" h="399">
                  <a:moveTo>
                    <a:pt x="10" y="14"/>
                  </a:moveTo>
                  <a:cubicBezTo>
                    <a:pt x="72" y="107"/>
                    <a:pt x="83" y="265"/>
                    <a:pt x="71" y="399"/>
                  </a:cubicBezTo>
                  <a:cubicBezTo>
                    <a:pt x="71" y="396"/>
                    <a:pt x="61" y="389"/>
                    <a:pt x="61" y="386"/>
                  </a:cubicBezTo>
                  <a:cubicBezTo>
                    <a:pt x="74" y="255"/>
                    <a:pt x="64" y="96"/>
                    <a:pt x="3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5" name="Freeform 424"/>
            <p:cNvSpPr>
              <a:spLocks/>
            </p:cNvSpPr>
            <p:nvPr/>
          </p:nvSpPr>
          <p:spPr bwMode="auto">
            <a:xfrm>
              <a:off x="1616338" y="5920886"/>
              <a:ext cx="301303" cy="432522"/>
            </a:xfrm>
            <a:custGeom>
              <a:avLst/>
              <a:gdLst/>
              <a:ahLst/>
              <a:cxnLst>
                <a:cxn ang="0">
                  <a:pos x="194" y="15"/>
                </a:cxn>
                <a:cxn ang="0">
                  <a:pos x="35" y="441"/>
                </a:cxn>
                <a:cxn ang="0">
                  <a:pos x="58" y="427"/>
                </a:cxn>
                <a:cxn ang="0">
                  <a:pos x="211" y="5"/>
                </a:cxn>
                <a:cxn ang="0">
                  <a:pos x="194" y="15"/>
                </a:cxn>
              </a:cxnLst>
              <a:rect l="0" t="0" r="r" b="b"/>
              <a:pathLst>
                <a:path w="220" h="441">
                  <a:moveTo>
                    <a:pt x="194" y="15"/>
                  </a:moveTo>
                  <a:cubicBezTo>
                    <a:pt x="30" y="118"/>
                    <a:pt x="0" y="293"/>
                    <a:pt x="35" y="441"/>
                  </a:cubicBezTo>
                  <a:cubicBezTo>
                    <a:pt x="34" y="438"/>
                    <a:pt x="59" y="431"/>
                    <a:pt x="58" y="427"/>
                  </a:cubicBezTo>
                  <a:cubicBezTo>
                    <a:pt x="25" y="283"/>
                    <a:pt x="51" y="106"/>
                    <a:pt x="211" y="5"/>
                  </a:cubicBezTo>
                  <a:cubicBezTo>
                    <a:pt x="220" y="0"/>
                    <a:pt x="197" y="14"/>
                    <a:pt x="194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6" name="Freeform 425"/>
            <p:cNvSpPr>
              <a:spLocks/>
            </p:cNvSpPr>
            <p:nvPr/>
          </p:nvSpPr>
          <p:spPr bwMode="auto">
            <a:xfrm>
              <a:off x="1612229" y="5807117"/>
              <a:ext cx="135587" cy="523733"/>
            </a:xfrm>
            <a:custGeom>
              <a:avLst/>
              <a:gdLst/>
              <a:ahLst/>
              <a:cxnLst>
                <a:cxn ang="0">
                  <a:pos x="87" y="19"/>
                </a:cxn>
                <a:cxn ang="0">
                  <a:pos x="15" y="534"/>
                </a:cxn>
                <a:cxn ang="0">
                  <a:pos x="26" y="516"/>
                </a:cxn>
                <a:cxn ang="0">
                  <a:pos x="95" y="6"/>
                </a:cxn>
                <a:cxn ang="0">
                  <a:pos x="87" y="19"/>
                </a:cxn>
              </a:cxnLst>
              <a:rect l="0" t="0" r="r" b="b"/>
              <a:pathLst>
                <a:path w="99" h="534">
                  <a:moveTo>
                    <a:pt x="87" y="19"/>
                  </a:moveTo>
                  <a:cubicBezTo>
                    <a:pt x="13" y="143"/>
                    <a:pt x="0" y="354"/>
                    <a:pt x="15" y="534"/>
                  </a:cubicBezTo>
                  <a:cubicBezTo>
                    <a:pt x="15" y="530"/>
                    <a:pt x="27" y="521"/>
                    <a:pt x="26" y="516"/>
                  </a:cubicBezTo>
                  <a:cubicBezTo>
                    <a:pt x="11" y="342"/>
                    <a:pt x="23" y="128"/>
                    <a:pt x="95" y="6"/>
                  </a:cubicBezTo>
                  <a:cubicBezTo>
                    <a:pt x="99" y="0"/>
                    <a:pt x="89" y="17"/>
                    <a:pt x="87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7" name="Freeform 426"/>
            <p:cNvSpPr>
              <a:spLocks/>
            </p:cNvSpPr>
            <p:nvPr/>
          </p:nvSpPr>
          <p:spPr bwMode="auto">
            <a:xfrm>
              <a:off x="1343797" y="5856155"/>
              <a:ext cx="205433" cy="467830"/>
            </a:xfrm>
            <a:custGeom>
              <a:avLst/>
              <a:gdLst/>
              <a:ahLst/>
              <a:cxnLst>
                <a:cxn ang="0">
                  <a:pos x="130" y="20"/>
                </a:cxn>
                <a:cxn ang="0">
                  <a:pos x="78" y="477"/>
                </a:cxn>
                <a:cxn ang="0">
                  <a:pos x="97" y="459"/>
                </a:cxn>
                <a:cxn ang="0">
                  <a:pos x="143" y="7"/>
                </a:cxn>
                <a:cxn ang="0">
                  <a:pos x="130" y="20"/>
                </a:cxn>
              </a:cxnLst>
              <a:rect l="0" t="0" r="r" b="b"/>
              <a:pathLst>
                <a:path w="150" h="477">
                  <a:moveTo>
                    <a:pt x="130" y="20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8" y="462"/>
                    <a:pt x="97" y="459"/>
                  </a:cubicBezTo>
                  <a:cubicBezTo>
                    <a:pt x="33" y="316"/>
                    <a:pt x="16" y="131"/>
                    <a:pt x="143" y="7"/>
                  </a:cubicBezTo>
                  <a:cubicBezTo>
                    <a:pt x="150" y="0"/>
                    <a:pt x="132" y="17"/>
                    <a:pt x="130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8" name="Freeform 427"/>
            <p:cNvSpPr>
              <a:spLocks/>
            </p:cNvSpPr>
            <p:nvPr/>
          </p:nvSpPr>
          <p:spPr bwMode="auto">
            <a:xfrm>
              <a:off x="1416383" y="5833596"/>
              <a:ext cx="301302" cy="433504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34" y="442"/>
                </a:cxn>
                <a:cxn ang="0">
                  <a:pos x="58" y="427"/>
                </a:cxn>
                <a:cxn ang="0">
                  <a:pos x="211" y="6"/>
                </a:cxn>
                <a:cxn ang="0">
                  <a:pos x="194" y="16"/>
                </a:cxn>
              </a:cxnLst>
              <a:rect l="0" t="0" r="r" b="b"/>
              <a:pathLst>
                <a:path w="220" h="442">
                  <a:moveTo>
                    <a:pt x="194" y="16"/>
                  </a:moveTo>
                  <a:cubicBezTo>
                    <a:pt x="30" y="119"/>
                    <a:pt x="0" y="293"/>
                    <a:pt x="34" y="442"/>
                  </a:cubicBezTo>
                  <a:cubicBezTo>
                    <a:pt x="33" y="438"/>
                    <a:pt x="59" y="431"/>
                    <a:pt x="58" y="427"/>
                  </a:cubicBezTo>
                  <a:cubicBezTo>
                    <a:pt x="25" y="283"/>
                    <a:pt x="50" y="106"/>
                    <a:pt x="211" y="6"/>
                  </a:cubicBezTo>
                  <a:cubicBezTo>
                    <a:pt x="220" y="0"/>
                    <a:pt x="197" y="14"/>
                    <a:pt x="194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9" name="Freeform 428"/>
            <p:cNvSpPr>
              <a:spLocks/>
            </p:cNvSpPr>
            <p:nvPr/>
          </p:nvSpPr>
          <p:spPr bwMode="auto">
            <a:xfrm>
              <a:off x="1668381" y="5831636"/>
              <a:ext cx="135586" cy="524714"/>
            </a:xfrm>
            <a:custGeom>
              <a:avLst/>
              <a:gdLst/>
              <a:ahLst/>
              <a:cxnLst>
                <a:cxn ang="0">
                  <a:pos x="88" y="20"/>
                </a:cxn>
                <a:cxn ang="0">
                  <a:pos x="16" y="535"/>
                </a:cxn>
                <a:cxn ang="0">
                  <a:pos x="26" y="517"/>
                </a:cxn>
                <a:cxn ang="0">
                  <a:pos x="95" y="7"/>
                </a:cxn>
                <a:cxn ang="0">
                  <a:pos x="88" y="20"/>
                </a:cxn>
              </a:cxnLst>
              <a:rect l="0" t="0" r="r" b="b"/>
              <a:pathLst>
                <a:path w="99" h="535">
                  <a:moveTo>
                    <a:pt x="88" y="20"/>
                  </a:moveTo>
                  <a:cubicBezTo>
                    <a:pt x="14" y="144"/>
                    <a:pt x="0" y="355"/>
                    <a:pt x="16" y="535"/>
                  </a:cubicBezTo>
                  <a:cubicBezTo>
                    <a:pt x="15" y="530"/>
                    <a:pt x="27" y="522"/>
                    <a:pt x="26" y="517"/>
                  </a:cubicBezTo>
                  <a:cubicBezTo>
                    <a:pt x="11" y="343"/>
                    <a:pt x="23" y="129"/>
                    <a:pt x="95" y="7"/>
                  </a:cubicBezTo>
                  <a:cubicBezTo>
                    <a:pt x="99" y="0"/>
                    <a:pt x="89" y="18"/>
                    <a:pt x="88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0" name="Freeform 429"/>
            <p:cNvSpPr>
              <a:spLocks/>
            </p:cNvSpPr>
            <p:nvPr/>
          </p:nvSpPr>
          <p:spPr bwMode="auto">
            <a:xfrm>
              <a:off x="1686185" y="5884598"/>
              <a:ext cx="206804" cy="467828"/>
            </a:xfrm>
            <a:custGeom>
              <a:avLst/>
              <a:gdLst/>
              <a:ahLst/>
              <a:cxnLst>
                <a:cxn ang="0">
                  <a:pos x="130" y="19"/>
                </a:cxn>
                <a:cxn ang="0">
                  <a:pos x="78" y="477"/>
                </a:cxn>
                <a:cxn ang="0">
                  <a:pos x="97" y="458"/>
                </a:cxn>
                <a:cxn ang="0">
                  <a:pos x="144" y="7"/>
                </a:cxn>
                <a:cxn ang="0">
                  <a:pos x="130" y="19"/>
                </a:cxn>
              </a:cxnLst>
              <a:rect l="0" t="0" r="r" b="b"/>
              <a:pathLst>
                <a:path w="151" h="477">
                  <a:moveTo>
                    <a:pt x="130" y="19"/>
                  </a:moveTo>
                  <a:cubicBezTo>
                    <a:pt x="0" y="147"/>
                    <a:pt x="12" y="329"/>
                    <a:pt x="78" y="477"/>
                  </a:cubicBezTo>
                  <a:cubicBezTo>
                    <a:pt x="76" y="473"/>
                    <a:pt x="99" y="462"/>
                    <a:pt x="97" y="458"/>
                  </a:cubicBezTo>
                  <a:cubicBezTo>
                    <a:pt x="33" y="316"/>
                    <a:pt x="17" y="131"/>
                    <a:pt x="144" y="7"/>
                  </a:cubicBezTo>
                  <a:cubicBezTo>
                    <a:pt x="151" y="0"/>
                    <a:pt x="132" y="17"/>
                    <a:pt x="130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1" name="Freeform 430"/>
            <p:cNvSpPr>
              <a:spLocks/>
            </p:cNvSpPr>
            <p:nvPr/>
          </p:nvSpPr>
          <p:spPr bwMode="auto">
            <a:xfrm>
              <a:off x="1436926" y="5734539"/>
              <a:ext cx="236933" cy="593369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146" y="605"/>
                </a:cxn>
                <a:cxn ang="0">
                  <a:pos x="128" y="585"/>
                </a:cxn>
                <a:cxn ang="0">
                  <a:pos x="7" y="7"/>
                </a:cxn>
                <a:cxn ang="0">
                  <a:pos x="20" y="21"/>
                </a:cxn>
              </a:cxnLst>
              <a:rect l="0" t="0" r="r" b="b"/>
              <a:pathLst>
                <a:path w="173" h="605">
                  <a:moveTo>
                    <a:pt x="20" y="21"/>
                  </a:moveTo>
                  <a:cubicBezTo>
                    <a:pt x="150" y="162"/>
                    <a:pt x="173" y="401"/>
                    <a:pt x="146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7"/>
                    <a:pt x="133" y="145"/>
                    <a:pt x="7" y="7"/>
                  </a:cubicBezTo>
                  <a:cubicBezTo>
                    <a:pt x="0" y="0"/>
                    <a:pt x="18" y="19"/>
                    <a:pt x="20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2" name="Freeform 431"/>
            <p:cNvSpPr>
              <a:spLocks/>
            </p:cNvSpPr>
            <p:nvPr/>
          </p:nvSpPr>
          <p:spPr bwMode="auto">
            <a:xfrm>
              <a:off x="1473904" y="5671770"/>
              <a:ext cx="238303" cy="593369"/>
            </a:xfrm>
            <a:custGeom>
              <a:avLst/>
              <a:gdLst/>
              <a:ahLst/>
              <a:cxnLst>
                <a:cxn ang="0">
                  <a:pos x="21" y="22"/>
                </a:cxn>
                <a:cxn ang="0">
                  <a:pos x="147" y="605"/>
                </a:cxn>
                <a:cxn ang="0">
                  <a:pos x="128" y="585"/>
                </a:cxn>
                <a:cxn ang="0">
                  <a:pos x="7" y="8"/>
                </a:cxn>
                <a:cxn ang="0">
                  <a:pos x="21" y="22"/>
                </a:cxn>
              </a:cxnLst>
              <a:rect l="0" t="0" r="r" b="b"/>
              <a:pathLst>
                <a:path w="174" h="605">
                  <a:moveTo>
                    <a:pt x="21" y="22"/>
                  </a:moveTo>
                  <a:cubicBezTo>
                    <a:pt x="150" y="162"/>
                    <a:pt x="174" y="401"/>
                    <a:pt x="147" y="605"/>
                  </a:cubicBezTo>
                  <a:cubicBezTo>
                    <a:pt x="147" y="600"/>
                    <a:pt x="127" y="590"/>
                    <a:pt x="128" y="585"/>
                  </a:cubicBezTo>
                  <a:cubicBezTo>
                    <a:pt x="154" y="388"/>
                    <a:pt x="134" y="145"/>
                    <a:pt x="7" y="8"/>
                  </a:cubicBezTo>
                  <a:cubicBezTo>
                    <a:pt x="0" y="0"/>
                    <a:pt x="18" y="19"/>
                    <a:pt x="2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3" name="Freeform 432"/>
            <p:cNvSpPr>
              <a:spLocks/>
            </p:cNvSpPr>
            <p:nvPr/>
          </p:nvSpPr>
          <p:spPr bwMode="auto">
            <a:xfrm>
              <a:off x="1514990" y="5616846"/>
              <a:ext cx="106827" cy="716947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66" y="731"/>
                </a:cxn>
                <a:cxn ang="0">
                  <a:pos x="57" y="707"/>
                </a:cxn>
                <a:cxn ang="0">
                  <a:pos x="3" y="9"/>
                </a:cxn>
                <a:cxn ang="0">
                  <a:pos x="9" y="26"/>
                </a:cxn>
              </a:cxnLst>
              <a:rect l="0" t="0" r="r" b="b"/>
              <a:pathLst>
                <a:path w="78" h="731">
                  <a:moveTo>
                    <a:pt x="9" y="26"/>
                  </a:moveTo>
                  <a:cubicBezTo>
                    <a:pt x="67" y="196"/>
                    <a:pt x="78" y="485"/>
                    <a:pt x="66" y="731"/>
                  </a:cubicBezTo>
                  <a:cubicBezTo>
                    <a:pt x="66" y="725"/>
                    <a:pt x="57" y="713"/>
                    <a:pt x="57" y="707"/>
                  </a:cubicBezTo>
                  <a:cubicBezTo>
                    <a:pt x="69" y="468"/>
                    <a:pt x="60" y="175"/>
                    <a:pt x="3" y="9"/>
                  </a:cubicBezTo>
                  <a:cubicBezTo>
                    <a:pt x="0" y="0"/>
                    <a:pt x="8" y="23"/>
                    <a:pt x="9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4" name="Freeform 433"/>
            <p:cNvSpPr>
              <a:spLocks/>
            </p:cNvSpPr>
            <p:nvPr/>
          </p:nvSpPr>
          <p:spPr bwMode="auto">
            <a:xfrm>
              <a:off x="1432817" y="5687462"/>
              <a:ext cx="161608" cy="641426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57" y="654"/>
                </a:cxn>
                <a:cxn ang="0">
                  <a:pos x="42" y="629"/>
                </a:cxn>
                <a:cxn ang="0">
                  <a:pos x="5" y="10"/>
                </a:cxn>
                <a:cxn ang="0">
                  <a:pos x="16" y="27"/>
                </a:cxn>
              </a:cxnLst>
              <a:rect l="0" t="0" r="r" b="b"/>
              <a:pathLst>
                <a:path w="118" h="654">
                  <a:moveTo>
                    <a:pt x="16" y="27"/>
                  </a:moveTo>
                  <a:cubicBezTo>
                    <a:pt x="118" y="202"/>
                    <a:pt x="109" y="452"/>
                    <a:pt x="57" y="654"/>
                  </a:cubicBezTo>
                  <a:cubicBezTo>
                    <a:pt x="58" y="649"/>
                    <a:pt x="41" y="634"/>
                    <a:pt x="42" y="629"/>
                  </a:cubicBezTo>
                  <a:cubicBezTo>
                    <a:pt x="92" y="433"/>
                    <a:pt x="105" y="180"/>
                    <a:pt x="5" y="10"/>
                  </a:cubicBezTo>
                  <a:cubicBezTo>
                    <a:pt x="0" y="0"/>
                    <a:pt x="14" y="24"/>
                    <a:pt x="16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5" name="Freeform 434"/>
            <p:cNvSpPr>
              <a:spLocks/>
            </p:cNvSpPr>
            <p:nvPr/>
          </p:nvSpPr>
          <p:spPr bwMode="auto">
            <a:xfrm>
              <a:off x="1238340" y="6006214"/>
              <a:ext cx="135586" cy="296194"/>
            </a:xfrm>
            <a:custGeom>
              <a:avLst/>
              <a:gdLst/>
              <a:ahLst/>
              <a:cxnLst>
                <a:cxn ang="0">
                  <a:pos x="88" y="11"/>
                </a:cxn>
                <a:cxn ang="0">
                  <a:pos x="15" y="302"/>
                </a:cxn>
                <a:cxn ang="0">
                  <a:pos x="26" y="292"/>
                </a:cxn>
                <a:cxn ang="0">
                  <a:pos x="95" y="4"/>
                </a:cxn>
                <a:cxn ang="0">
                  <a:pos x="88" y="11"/>
                </a:cxn>
              </a:cxnLst>
              <a:rect l="0" t="0" r="r" b="b"/>
              <a:pathLst>
                <a:path w="99" h="302">
                  <a:moveTo>
                    <a:pt x="88" y="11"/>
                  </a:moveTo>
                  <a:cubicBezTo>
                    <a:pt x="14" y="81"/>
                    <a:pt x="0" y="200"/>
                    <a:pt x="15" y="302"/>
                  </a:cubicBezTo>
                  <a:cubicBezTo>
                    <a:pt x="15" y="299"/>
                    <a:pt x="27" y="294"/>
                    <a:pt x="26" y="292"/>
                  </a:cubicBezTo>
                  <a:cubicBezTo>
                    <a:pt x="11" y="193"/>
                    <a:pt x="23" y="72"/>
                    <a:pt x="95" y="4"/>
                  </a:cubicBezTo>
                  <a:cubicBezTo>
                    <a:pt x="99" y="0"/>
                    <a:pt x="89" y="10"/>
                    <a:pt x="88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6" name="Freeform 435"/>
            <p:cNvSpPr>
              <a:spLocks/>
            </p:cNvSpPr>
            <p:nvPr/>
          </p:nvSpPr>
          <p:spPr bwMode="auto">
            <a:xfrm>
              <a:off x="1256145" y="5774751"/>
              <a:ext cx="162977" cy="541388"/>
            </a:xfrm>
            <a:custGeom>
              <a:avLst/>
              <a:gdLst/>
              <a:ahLst/>
              <a:cxnLst>
                <a:cxn ang="0">
                  <a:pos x="17" y="23"/>
                </a:cxn>
                <a:cxn ang="0">
                  <a:pos x="56" y="552"/>
                </a:cxn>
                <a:cxn ang="0">
                  <a:pos x="41" y="531"/>
                </a:cxn>
                <a:cxn ang="0">
                  <a:pos x="6" y="8"/>
                </a:cxn>
                <a:cxn ang="0">
                  <a:pos x="17" y="23"/>
                </a:cxn>
              </a:cxnLst>
              <a:rect l="0" t="0" r="r" b="b"/>
              <a:pathLst>
                <a:path w="119" h="552">
                  <a:moveTo>
                    <a:pt x="17" y="23"/>
                  </a:moveTo>
                  <a:cubicBezTo>
                    <a:pt x="119" y="170"/>
                    <a:pt x="109" y="382"/>
                    <a:pt x="56" y="552"/>
                  </a:cubicBezTo>
                  <a:cubicBezTo>
                    <a:pt x="57" y="548"/>
                    <a:pt x="40" y="536"/>
                    <a:pt x="41" y="531"/>
                  </a:cubicBezTo>
                  <a:cubicBezTo>
                    <a:pt x="92" y="366"/>
                    <a:pt x="106" y="152"/>
                    <a:pt x="6" y="8"/>
                  </a:cubicBezTo>
                  <a:cubicBezTo>
                    <a:pt x="0" y="0"/>
                    <a:pt x="15" y="21"/>
                    <a:pt x="17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7" name="Freeform 436"/>
            <p:cNvSpPr>
              <a:spLocks/>
            </p:cNvSpPr>
            <p:nvPr/>
          </p:nvSpPr>
          <p:spPr bwMode="auto">
            <a:xfrm>
              <a:off x="1042493" y="5702174"/>
              <a:ext cx="195847" cy="603177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15" y="615"/>
                </a:cxn>
                <a:cxn ang="0">
                  <a:pos x="2" y="592"/>
                </a:cxn>
                <a:cxn ang="0">
                  <a:pos x="47" y="9"/>
                </a:cxn>
                <a:cxn ang="0">
                  <a:pos x="56" y="25"/>
                </a:cxn>
              </a:cxnLst>
              <a:rect l="0" t="0" r="r" b="b"/>
              <a:pathLst>
                <a:path w="143" h="615">
                  <a:moveTo>
                    <a:pt x="56" y="25"/>
                  </a:moveTo>
                  <a:cubicBezTo>
                    <a:pt x="143" y="182"/>
                    <a:pt x="99" y="420"/>
                    <a:pt x="15" y="615"/>
                  </a:cubicBezTo>
                  <a:cubicBezTo>
                    <a:pt x="17" y="610"/>
                    <a:pt x="0" y="597"/>
                    <a:pt x="2" y="592"/>
                  </a:cubicBezTo>
                  <a:cubicBezTo>
                    <a:pt x="83" y="403"/>
                    <a:pt x="132" y="163"/>
                    <a:pt x="47" y="9"/>
                  </a:cubicBezTo>
                  <a:cubicBezTo>
                    <a:pt x="42" y="0"/>
                    <a:pt x="54" y="22"/>
                    <a:pt x="56" y="2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8" name="Freeform 437"/>
            <p:cNvSpPr>
              <a:spLocks/>
            </p:cNvSpPr>
            <p:nvPr/>
          </p:nvSpPr>
          <p:spPr bwMode="auto">
            <a:xfrm>
              <a:off x="1223275" y="5815943"/>
              <a:ext cx="135586" cy="523734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84" y="534"/>
                </a:cxn>
                <a:cxn ang="0">
                  <a:pos x="73" y="516"/>
                </a:cxn>
                <a:cxn ang="0">
                  <a:pos x="4" y="7"/>
                </a:cxn>
                <a:cxn ang="0">
                  <a:pos x="12" y="19"/>
                </a:cxn>
              </a:cxnLst>
              <a:rect l="0" t="0" r="r" b="b"/>
              <a:pathLst>
                <a:path w="99" h="534">
                  <a:moveTo>
                    <a:pt x="12" y="19"/>
                  </a:moveTo>
                  <a:cubicBezTo>
                    <a:pt x="86" y="143"/>
                    <a:pt x="99" y="354"/>
                    <a:pt x="84" y="534"/>
                  </a:cubicBezTo>
                  <a:cubicBezTo>
                    <a:pt x="84" y="530"/>
                    <a:pt x="72" y="521"/>
                    <a:pt x="73" y="516"/>
                  </a:cubicBezTo>
                  <a:cubicBezTo>
                    <a:pt x="88" y="342"/>
                    <a:pt x="76" y="128"/>
                    <a:pt x="4" y="7"/>
                  </a:cubicBezTo>
                  <a:cubicBezTo>
                    <a:pt x="0" y="0"/>
                    <a:pt x="10" y="17"/>
                    <a:pt x="12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9" name="Freeform 438"/>
            <p:cNvSpPr>
              <a:spLocks/>
            </p:cNvSpPr>
            <p:nvPr/>
          </p:nvSpPr>
          <p:spPr bwMode="auto">
            <a:xfrm>
              <a:off x="991820" y="5856155"/>
              <a:ext cx="206804" cy="467830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73" y="477"/>
                </a:cxn>
                <a:cxn ang="0">
                  <a:pos x="54" y="459"/>
                </a:cxn>
                <a:cxn ang="0">
                  <a:pos x="7" y="7"/>
                </a:cxn>
                <a:cxn ang="0">
                  <a:pos x="21" y="19"/>
                </a:cxn>
              </a:cxnLst>
              <a:rect l="0" t="0" r="r" b="b"/>
              <a:pathLst>
                <a:path w="151" h="477">
                  <a:moveTo>
                    <a:pt x="21" y="19"/>
                  </a:moveTo>
                  <a:cubicBezTo>
                    <a:pt x="151" y="147"/>
                    <a:pt x="138" y="329"/>
                    <a:pt x="73" y="477"/>
                  </a:cubicBezTo>
                  <a:cubicBezTo>
                    <a:pt x="74" y="473"/>
                    <a:pt x="52" y="462"/>
                    <a:pt x="54" y="459"/>
                  </a:cubicBezTo>
                  <a:cubicBezTo>
                    <a:pt x="117" y="316"/>
                    <a:pt x="134" y="131"/>
                    <a:pt x="7" y="7"/>
                  </a:cubicBezTo>
                  <a:cubicBezTo>
                    <a:pt x="0" y="0"/>
                    <a:pt x="18" y="17"/>
                    <a:pt x="21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0" name="Freeform 439"/>
            <p:cNvSpPr>
              <a:spLocks/>
            </p:cNvSpPr>
            <p:nvPr/>
          </p:nvSpPr>
          <p:spPr bwMode="auto">
            <a:xfrm>
              <a:off x="1343797" y="5754154"/>
              <a:ext cx="162976" cy="582581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61" y="594"/>
                </a:cxn>
                <a:cxn ang="0">
                  <a:pos x="76" y="572"/>
                </a:cxn>
                <a:cxn ang="0">
                  <a:pos x="114" y="8"/>
                </a:cxn>
                <a:cxn ang="0">
                  <a:pos x="103" y="24"/>
                </a:cxn>
              </a:cxnLst>
              <a:rect l="0" t="0" r="r" b="b"/>
              <a:pathLst>
                <a:path w="119" h="594">
                  <a:moveTo>
                    <a:pt x="103" y="24"/>
                  </a:moveTo>
                  <a:cubicBezTo>
                    <a:pt x="0" y="183"/>
                    <a:pt x="9" y="411"/>
                    <a:pt x="61" y="594"/>
                  </a:cubicBezTo>
                  <a:cubicBezTo>
                    <a:pt x="60" y="590"/>
                    <a:pt x="77" y="576"/>
                    <a:pt x="76" y="572"/>
                  </a:cubicBezTo>
                  <a:cubicBezTo>
                    <a:pt x="26" y="394"/>
                    <a:pt x="13" y="163"/>
                    <a:pt x="114" y="8"/>
                  </a:cubicBezTo>
                  <a:cubicBezTo>
                    <a:pt x="119" y="0"/>
                    <a:pt x="105" y="22"/>
                    <a:pt x="103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1" name="Freeform 440"/>
            <p:cNvSpPr>
              <a:spLocks/>
            </p:cNvSpPr>
            <p:nvPr/>
          </p:nvSpPr>
          <p:spPr bwMode="auto">
            <a:xfrm>
              <a:off x="767213" y="5725713"/>
              <a:ext cx="238303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6" y="504"/>
                </a:cxn>
                <a:cxn ang="0">
                  <a:pos x="167" y="7"/>
                </a:cxn>
                <a:cxn ang="0">
                  <a:pos x="153" y="19"/>
                </a:cxn>
              </a:cxnLst>
              <a:rect l="0" t="0" r="r" b="b"/>
              <a:pathLst>
                <a:path w="174" h="521">
                  <a:moveTo>
                    <a:pt x="153" y="19"/>
                  </a:moveTo>
                  <a:cubicBezTo>
                    <a:pt x="24" y="140"/>
                    <a:pt x="0" y="346"/>
                    <a:pt x="27" y="521"/>
                  </a:cubicBezTo>
                  <a:cubicBezTo>
                    <a:pt x="27" y="517"/>
                    <a:pt x="47" y="508"/>
                    <a:pt x="46" y="504"/>
                  </a:cubicBezTo>
                  <a:cubicBezTo>
                    <a:pt x="20" y="334"/>
                    <a:pt x="40" y="125"/>
                    <a:pt x="167" y="7"/>
                  </a:cubicBezTo>
                  <a:cubicBezTo>
                    <a:pt x="174" y="0"/>
                    <a:pt x="156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2" name="Freeform 441"/>
            <p:cNvSpPr>
              <a:spLocks/>
            </p:cNvSpPr>
            <p:nvPr/>
          </p:nvSpPr>
          <p:spPr bwMode="auto">
            <a:xfrm>
              <a:off x="1058928" y="5917944"/>
              <a:ext cx="219129" cy="432522"/>
            </a:xfrm>
            <a:custGeom>
              <a:avLst/>
              <a:gdLst/>
              <a:ahLst/>
              <a:cxnLst>
                <a:cxn ang="0">
                  <a:pos x="142" y="15"/>
                </a:cxn>
                <a:cxn ang="0">
                  <a:pos x="25" y="441"/>
                </a:cxn>
                <a:cxn ang="0">
                  <a:pos x="42" y="427"/>
                </a:cxn>
                <a:cxn ang="0">
                  <a:pos x="154" y="5"/>
                </a:cxn>
                <a:cxn ang="0">
                  <a:pos x="142" y="15"/>
                </a:cxn>
              </a:cxnLst>
              <a:rect l="0" t="0" r="r" b="b"/>
              <a:pathLst>
                <a:path w="160" h="441">
                  <a:moveTo>
                    <a:pt x="142" y="15"/>
                  </a:moveTo>
                  <a:cubicBezTo>
                    <a:pt x="22" y="118"/>
                    <a:pt x="0" y="293"/>
                    <a:pt x="25" y="441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5"/>
                  </a:cubicBezTo>
                  <a:cubicBezTo>
                    <a:pt x="160" y="0"/>
                    <a:pt x="144" y="14"/>
                    <a:pt x="142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3" name="Freeform 442"/>
            <p:cNvSpPr>
              <a:spLocks/>
            </p:cNvSpPr>
            <p:nvPr/>
          </p:nvSpPr>
          <p:spPr bwMode="auto">
            <a:xfrm>
              <a:off x="978124" y="5804174"/>
              <a:ext cx="98609" cy="523733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6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4" name="Freeform 443"/>
            <p:cNvSpPr>
              <a:spLocks/>
            </p:cNvSpPr>
            <p:nvPr/>
          </p:nvSpPr>
          <p:spPr bwMode="auto">
            <a:xfrm>
              <a:off x="780908" y="5856155"/>
              <a:ext cx="150652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4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4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5" name="Freeform 444"/>
            <p:cNvSpPr>
              <a:spLocks/>
            </p:cNvSpPr>
            <p:nvPr/>
          </p:nvSpPr>
          <p:spPr bwMode="auto">
            <a:xfrm>
              <a:off x="834321" y="5833596"/>
              <a:ext cx="219129" cy="433504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3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1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3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6" name="Freeform 445"/>
            <p:cNvSpPr>
              <a:spLocks/>
            </p:cNvSpPr>
            <p:nvPr/>
          </p:nvSpPr>
          <p:spPr bwMode="auto">
            <a:xfrm>
              <a:off x="1271209" y="5810058"/>
              <a:ext cx="98609" cy="523734"/>
            </a:xfrm>
            <a:custGeom>
              <a:avLst/>
              <a:gdLst/>
              <a:ahLst/>
              <a:cxnLst>
                <a:cxn ang="0">
                  <a:pos x="64" y="19"/>
                </a:cxn>
                <a:cxn ang="0">
                  <a:pos x="11" y="534"/>
                </a:cxn>
                <a:cxn ang="0">
                  <a:pos x="19" y="516"/>
                </a:cxn>
                <a:cxn ang="0">
                  <a:pos x="69" y="6"/>
                </a:cxn>
                <a:cxn ang="0">
                  <a:pos x="64" y="19"/>
                </a:cxn>
              </a:cxnLst>
              <a:rect l="0" t="0" r="r" b="b"/>
              <a:pathLst>
                <a:path w="72" h="534">
                  <a:moveTo>
                    <a:pt x="64" y="19"/>
                  </a:moveTo>
                  <a:cubicBezTo>
                    <a:pt x="10" y="143"/>
                    <a:pt x="0" y="354"/>
                    <a:pt x="11" y="534"/>
                  </a:cubicBezTo>
                  <a:cubicBezTo>
                    <a:pt x="11" y="530"/>
                    <a:pt x="19" y="521"/>
                    <a:pt x="19" y="516"/>
                  </a:cubicBezTo>
                  <a:cubicBezTo>
                    <a:pt x="8" y="342"/>
                    <a:pt x="17" y="128"/>
                    <a:pt x="69" y="6"/>
                  </a:cubicBezTo>
                  <a:cubicBezTo>
                    <a:pt x="72" y="0"/>
                    <a:pt x="65" y="17"/>
                    <a:pt x="64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7" name="Freeform 446"/>
            <p:cNvSpPr>
              <a:spLocks/>
            </p:cNvSpPr>
            <p:nvPr/>
          </p:nvSpPr>
          <p:spPr bwMode="auto">
            <a:xfrm>
              <a:off x="1283536" y="5862040"/>
              <a:ext cx="150650" cy="467830"/>
            </a:xfrm>
            <a:custGeom>
              <a:avLst/>
              <a:gdLst/>
              <a:ahLst/>
              <a:cxnLst>
                <a:cxn ang="0">
                  <a:pos x="95" y="19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19"/>
                </a:cxn>
              </a:cxnLst>
              <a:rect l="0" t="0" r="r" b="b"/>
              <a:pathLst>
                <a:path w="110" h="477">
                  <a:moveTo>
                    <a:pt x="95" y="19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2"/>
                    <a:pt x="71" y="459"/>
                  </a:cubicBezTo>
                  <a:cubicBezTo>
                    <a:pt x="25" y="316"/>
                    <a:pt x="12" y="131"/>
                    <a:pt x="105" y="7"/>
                  </a:cubicBezTo>
                  <a:cubicBezTo>
                    <a:pt x="110" y="0"/>
                    <a:pt x="97" y="17"/>
                    <a:pt x="95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8" name="Freeform 447"/>
            <p:cNvSpPr>
              <a:spLocks/>
            </p:cNvSpPr>
            <p:nvPr/>
          </p:nvSpPr>
          <p:spPr bwMode="auto">
            <a:xfrm>
              <a:off x="876777" y="5731597"/>
              <a:ext cx="173935" cy="59336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2"/>
                </a:cxn>
              </a:cxnLst>
              <a:rect l="0" t="0" r="r" b="b"/>
              <a:pathLst>
                <a:path w="127" h="605">
                  <a:moveTo>
                    <a:pt x="15" y="22"/>
                  </a:moveTo>
                  <a:cubicBezTo>
                    <a:pt x="109" y="162"/>
                    <a:pt x="127" y="401"/>
                    <a:pt x="107" y="605"/>
                  </a:cubicBezTo>
                  <a:cubicBezTo>
                    <a:pt x="107" y="600"/>
                    <a:pt x="93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9" name="Freeform 448"/>
            <p:cNvSpPr>
              <a:spLocks/>
            </p:cNvSpPr>
            <p:nvPr/>
          </p:nvSpPr>
          <p:spPr bwMode="auto">
            <a:xfrm>
              <a:off x="1179449" y="5645289"/>
              <a:ext cx="280760" cy="674773"/>
            </a:xfrm>
            <a:custGeom>
              <a:avLst/>
              <a:gdLst/>
              <a:ahLst/>
              <a:cxnLst>
                <a:cxn ang="0">
                  <a:pos x="176" y="28"/>
                </a:cxn>
                <a:cxn ang="0">
                  <a:pos x="97" y="688"/>
                </a:cxn>
                <a:cxn ang="0">
                  <a:pos x="123" y="662"/>
                </a:cxn>
                <a:cxn ang="0">
                  <a:pos x="195" y="10"/>
                </a:cxn>
                <a:cxn ang="0">
                  <a:pos x="176" y="28"/>
                </a:cxn>
              </a:cxnLst>
              <a:rect l="0" t="0" r="r" b="b"/>
              <a:pathLst>
                <a:path w="205" h="688">
                  <a:moveTo>
                    <a:pt x="176" y="28"/>
                  </a:moveTo>
                  <a:cubicBezTo>
                    <a:pt x="0" y="213"/>
                    <a:pt x="12" y="476"/>
                    <a:pt x="97" y="688"/>
                  </a:cubicBezTo>
                  <a:cubicBezTo>
                    <a:pt x="95" y="683"/>
                    <a:pt x="125" y="667"/>
                    <a:pt x="123" y="662"/>
                  </a:cubicBezTo>
                  <a:cubicBezTo>
                    <a:pt x="41" y="456"/>
                    <a:pt x="22" y="190"/>
                    <a:pt x="195" y="10"/>
                  </a:cubicBezTo>
                  <a:cubicBezTo>
                    <a:pt x="205" y="0"/>
                    <a:pt x="180" y="25"/>
                    <a:pt x="176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0" name="Freeform 449"/>
            <p:cNvSpPr>
              <a:spLocks/>
            </p:cNvSpPr>
            <p:nvPr/>
          </p:nvSpPr>
          <p:spPr bwMode="auto">
            <a:xfrm>
              <a:off x="1101385" y="5631558"/>
              <a:ext cx="172564" cy="593369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07" y="605"/>
                </a:cxn>
                <a:cxn ang="0">
                  <a:pos x="93" y="585"/>
                </a:cxn>
                <a:cxn ang="0">
                  <a:pos x="5" y="7"/>
                </a:cxn>
                <a:cxn ang="0">
                  <a:pos x="15" y="21"/>
                </a:cxn>
              </a:cxnLst>
              <a:rect l="0" t="0" r="r" b="b"/>
              <a:pathLst>
                <a:path w="126" h="605">
                  <a:moveTo>
                    <a:pt x="15" y="21"/>
                  </a:moveTo>
                  <a:cubicBezTo>
                    <a:pt x="109" y="162"/>
                    <a:pt x="126" y="401"/>
                    <a:pt x="107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7"/>
                    <a:pt x="97" y="145"/>
                    <a:pt x="5" y="7"/>
                  </a:cubicBezTo>
                  <a:cubicBezTo>
                    <a:pt x="0" y="0"/>
                    <a:pt x="13" y="19"/>
                    <a:pt x="15" y="2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1" name="Freeform 450"/>
            <p:cNvSpPr>
              <a:spLocks/>
            </p:cNvSpPr>
            <p:nvPr/>
          </p:nvSpPr>
          <p:spPr bwMode="auto">
            <a:xfrm>
              <a:off x="864451" y="5625673"/>
              <a:ext cx="269803" cy="708119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166" y="722"/>
                </a:cxn>
                <a:cxn ang="0">
                  <a:pos x="145" y="698"/>
                </a:cxn>
                <a:cxn ang="0">
                  <a:pos x="8" y="9"/>
                </a:cxn>
                <a:cxn ang="0">
                  <a:pos x="23" y="26"/>
                </a:cxn>
              </a:cxnLst>
              <a:rect l="0" t="0" r="r" b="b"/>
              <a:pathLst>
                <a:path w="197" h="722">
                  <a:moveTo>
                    <a:pt x="23" y="26"/>
                  </a:moveTo>
                  <a:cubicBezTo>
                    <a:pt x="170" y="194"/>
                    <a:pt x="197" y="479"/>
                    <a:pt x="166" y="722"/>
                  </a:cubicBezTo>
                  <a:cubicBezTo>
                    <a:pt x="167" y="716"/>
                    <a:pt x="144" y="705"/>
                    <a:pt x="145" y="698"/>
                  </a:cubicBezTo>
                  <a:cubicBezTo>
                    <a:pt x="174" y="463"/>
                    <a:pt x="152" y="173"/>
                    <a:pt x="8" y="9"/>
                  </a:cubicBezTo>
                  <a:cubicBezTo>
                    <a:pt x="0" y="0"/>
                    <a:pt x="21" y="23"/>
                    <a:pt x="23" y="2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2" name="Freeform 451"/>
            <p:cNvSpPr>
              <a:spLocks/>
            </p:cNvSpPr>
            <p:nvPr/>
          </p:nvSpPr>
          <p:spPr bwMode="auto">
            <a:xfrm>
              <a:off x="845277" y="5687462"/>
              <a:ext cx="119152" cy="641426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42" y="654"/>
                </a:cxn>
                <a:cxn ang="0">
                  <a:pos x="31" y="629"/>
                </a:cxn>
                <a:cxn ang="0">
                  <a:pos x="4" y="10"/>
                </a:cxn>
                <a:cxn ang="0">
                  <a:pos x="12" y="27"/>
                </a:cxn>
              </a:cxnLst>
              <a:rect l="0" t="0" r="r" b="b"/>
              <a:pathLst>
                <a:path w="87" h="654">
                  <a:moveTo>
                    <a:pt x="12" y="27"/>
                  </a:moveTo>
                  <a:cubicBezTo>
                    <a:pt x="87" y="202"/>
                    <a:pt x="80" y="452"/>
                    <a:pt x="42" y="654"/>
                  </a:cubicBezTo>
                  <a:cubicBezTo>
                    <a:pt x="43" y="649"/>
                    <a:pt x="30" y="634"/>
                    <a:pt x="31" y="629"/>
                  </a:cubicBezTo>
                  <a:cubicBezTo>
                    <a:pt x="68" y="433"/>
                    <a:pt x="77" y="180"/>
                    <a:pt x="4" y="10"/>
                  </a:cubicBezTo>
                  <a:cubicBezTo>
                    <a:pt x="0" y="0"/>
                    <a:pt x="11" y="24"/>
                    <a:pt x="12" y="2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3" name="Freeform 452"/>
            <p:cNvSpPr>
              <a:spLocks/>
            </p:cNvSpPr>
            <p:nvPr/>
          </p:nvSpPr>
          <p:spPr bwMode="auto">
            <a:xfrm>
              <a:off x="704213" y="6006214"/>
              <a:ext cx="98608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1" y="302"/>
                </a:cxn>
                <a:cxn ang="0">
                  <a:pos x="19" y="292"/>
                </a:cxn>
                <a:cxn ang="0">
                  <a:pos x="69" y="4"/>
                </a:cxn>
                <a:cxn ang="0">
                  <a:pos x="64" y="11"/>
                </a:cxn>
              </a:cxnLst>
              <a:rect l="0" t="0" r="r" b="b"/>
              <a:pathLst>
                <a:path w="72" h="302">
                  <a:moveTo>
                    <a:pt x="64" y="11"/>
                  </a:moveTo>
                  <a:cubicBezTo>
                    <a:pt x="10" y="81"/>
                    <a:pt x="0" y="200"/>
                    <a:pt x="11" y="302"/>
                  </a:cubicBezTo>
                  <a:cubicBezTo>
                    <a:pt x="11" y="299"/>
                    <a:pt x="19" y="294"/>
                    <a:pt x="19" y="292"/>
                  </a:cubicBezTo>
                  <a:cubicBezTo>
                    <a:pt x="8" y="193"/>
                    <a:pt x="17" y="72"/>
                    <a:pt x="69" y="4"/>
                  </a:cubicBezTo>
                  <a:cubicBezTo>
                    <a:pt x="72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4" name="Freeform 453"/>
            <p:cNvSpPr>
              <a:spLocks/>
            </p:cNvSpPr>
            <p:nvPr/>
          </p:nvSpPr>
          <p:spPr bwMode="auto">
            <a:xfrm>
              <a:off x="717909" y="5774751"/>
              <a:ext cx="117781" cy="541388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0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0" y="552"/>
                  </a:cubicBezTo>
                  <a:cubicBezTo>
                    <a:pt x="41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0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5" name="Freeform 454"/>
            <p:cNvSpPr>
              <a:spLocks/>
            </p:cNvSpPr>
            <p:nvPr/>
          </p:nvSpPr>
          <p:spPr bwMode="auto">
            <a:xfrm>
              <a:off x="563149" y="5645289"/>
              <a:ext cx="172564" cy="59336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106" y="605"/>
                </a:cxn>
                <a:cxn ang="0">
                  <a:pos x="93" y="585"/>
                </a:cxn>
                <a:cxn ang="0">
                  <a:pos x="5" y="8"/>
                </a:cxn>
                <a:cxn ang="0">
                  <a:pos x="15" y="22"/>
                </a:cxn>
              </a:cxnLst>
              <a:rect l="0" t="0" r="r" b="b"/>
              <a:pathLst>
                <a:path w="126" h="605">
                  <a:moveTo>
                    <a:pt x="15" y="22"/>
                  </a:moveTo>
                  <a:cubicBezTo>
                    <a:pt x="109" y="162"/>
                    <a:pt x="126" y="401"/>
                    <a:pt x="106" y="605"/>
                  </a:cubicBezTo>
                  <a:cubicBezTo>
                    <a:pt x="107" y="600"/>
                    <a:pt x="92" y="590"/>
                    <a:pt x="93" y="585"/>
                  </a:cubicBezTo>
                  <a:cubicBezTo>
                    <a:pt x="112" y="388"/>
                    <a:pt x="97" y="145"/>
                    <a:pt x="5" y="8"/>
                  </a:cubicBezTo>
                  <a:cubicBezTo>
                    <a:pt x="0" y="0"/>
                    <a:pt x="13" y="19"/>
                    <a:pt x="15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6" name="Freeform 455"/>
            <p:cNvSpPr>
              <a:spLocks/>
            </p:cNvSpPr>
            <p:nvPr/>
          </p:nvSpPr>
          <p:spPr bwMode="auto">
            <a:xfrm>
              <a:off x="693257" y="5815943"/>
              <a:ext cx="98608" cy="523734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8" y="19"/>
                </a:cxn>
              </a:cxnLst>
              <a:rect l="0" t="0" r="r" b="b"/>
              <a:pathLst>
                <a:path w="72" h="534">
                  <a:moveTo>
                    <a:pt x="8" y="19"/>
                  </a:moveTo>
                  <a:cubicBezTo>
                    <a:pt x="62" y="143"/>
                    <a:pt x="72" y="354"/>
                    <a:pt x="61" y="534"/>
                  </a:cubicBezTo>
                  <a:cubicBezTo>
                    <a:pt x="61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7" y="17"/>
                    <a:pt x="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7" name="Freeform 456"/>
            <p:cNvSpPr>
              <a:spLocks/>
            </p:cNvSpPr>
            <p:nvPr/>
          </p:nvSpPr>
          <p:spPr bwMode="auto">
            <a:xfrm>
              <a:off x="524801" y="5856155"/>
              <a:ext cx="150652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5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8" name="Freeform 457"/>
            <p:cNvSpPr>
              <a:spLocks/>
            </p:cNvSpPr>
            <p:nvPr/>
          </p:nvSpPr>
          <p:spPr bwMode="auto">
            <a:xfrm>
              <a:off x="780908" y="575415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5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6" y="576"/>
                    <a:pt x="55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6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9" name="Freeform 458"/>
            <p:cNvSpPr>
              <a:spLocks/>
            </p:cNvSpPr>
            <p:nvPr/>
          </p:nvSpPr>
          <p:spPr bwMode="auto">
            <a:xfrm>
              <a:off x="634365" y="5643327"/>
              <a:ext cx="173934" cy="593369"/>
            </a:xfrm>
            <a:custGeom>
              <a:avLst/>
              <a:gdLst/>
              <a:ahLst/>
              <a:cxnLst>
                <a:cxn ang="0">
                  <a:pos x="112" y="22"/>
                </a:cxn>
                <a:cxn ang="0">
                  <a:pos x="20" y="605"/>
                </a:cxn>
                <a:cxn ang="0">
                  <a:pos x="34" y="585"/>
                </a:cxn>
                <a:cxn ang="0">
                  <a:pos x="122" y="8"/>
                </a:cxn>
                <a:cxn ang="0">
                  <a:pos x="112" y="22"/>
                </a:cxn>
              </a:cxnLst>
              <a:rect l="0" t="0" r="r" b="b"/>
              <a:pathLst>
                <a:path w="127" h="605">
                  <a:moveTo>
                    <a:pt x="112" y="22"/>
                  </a:moveTo>
                  <a:cubicBezTo>
                    <a:pt x="18" y="163"/>
                    <a:pt x="0" y="402"/>
                    <a:pt x="20" y="605"/>
                  </a:cubicBezTo>
                  <a:cubicBezTo>
                    <a:pt x="20" y="600"/>
                    <a:pt x="34" y="590"/>
                    <a:pt x="34" y="585"/>
                  </a:cubicBezTo>
                  <a:cubicBezTo>
                    <a:pt x="15" y="388"/>
                    <a:pt x="29" y="145"/>
                    <a:pt x="122" y="8"/>
                  </a:cubicBezTo>
                  <a:cubicBezTo>
                    <a:pt x="127" y="0"/>
                    <a:pt x="114" y="19"/>
                    <a:pt x="112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0" name="Freeform 459"/>
            <p:cNvSpPr>
              <a:spLocks/>
            </p:cNvSpPr>
            <p:nvPr/>
          </p:nvSpPr>
          <p:spPr bwMode="auto">
            <a:xfrm>
              <a:off x="1931336" y="5724731"/>
              <a:ext cx="236934" cy="510983"/>
            </a:xfrm>
            <a:custGeom>
              <a:avLst/>
              <a:gdLst/>
              <a:ahLst/>
              <a:cxnLst>
                <a:cxn ang="0">
                  <a:pos x="153" y="19"/>
                </a:cxn>
                <a:cxn ang="0">
                  <a:pos x="27" y="521"/>
                </a:cxn>
                <a:cxn ang="0">
                  <a:pos x="45" y="504"/>
                </a:cxn>
                <a:cxn ang="0">
                  <a:pos x="166" y="7"/>
                </a:cxn>
                <a:cxn ang="0">
                  <a:pos x="153" y="19"/>
                </a:cxn>
              </a:cxnLst>
              <a:rect l="0" t="0" r="r" b="b"/>
              <a:pathLst>
                <a:path w="173" h="521">
                  <a:moveTo>
                    <a:pt x="153" y="19"/>
                  </a:moveTo>
                  <a:cubicBezTo>
                    <a:pt x="23" y="140"/>
                    <a:pt x="0" y="346"/>
                    <a:pt x="27" y="521"/>
                  </a:cubicBezTo>
                  <a:cubicBezTo>
                    <a:pt x="26" y="517"/>
                    <a:pt x="46" y="508"/>
                    <a:pt x="45" y="504"/>
                  </a:cubicBezTo>
                  <a:cubicBezTo>
                    <a:pt x="19" y="334"/>
                    <a:pt x="40" y="125"/>
                    <a:pt x="166" y="7"/>
                  </a:cubicBezTo>
                  <a:cubicBezTo>
                    <a:pt x="173" y="0"/>
                    <a:pt x="155" y="17"/>
                    <a:pt x="153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1" name="Freeform 460"/>
            <p:cNvSpPr>
              <a:spLocks/>
            </p:cNvSpPr>
            <p:nvPr/>
          </p:nvSpPr>
          <p:spPr bwMode="auto">
            <a:xfrm>
              <a:off x="1943662" y="5855174"/>
              <a:ext cx="150651" cy="467830"/>
            </a:xfrm>
            <a:custGeom>
              <a:avLst/>
              <a:gdLst/>
              <a:ahLst/>
              <a:cxnLst>
                <a:cxn ang="0">
                  <a:pos x="95" y="20"/>
                </a:cxn>
                <a:cxn ang="0">
                  <a:pos x="57" y="477"/>
                </a:cxn>
                <a:cxn ang="0">
                  <a:pos x="71" y="459"/>
                </a:cxn>
                <a:cxn ang="0">
                  <a:pos x="105" y="7"/>
                </a:cxn>
                <a:cxn ang="0">
                  <a:pos x="95" y="20"/>
                </a:cxn>
              </a:cxnLst>
              <a:rect l="0" t="0" r="r" b="b"/>
              <a:pathLst>
                <a:path w="110" h="477">
                  <a:moveTo>
                    <a:pt x="95" y="20"/>
                  </a:moveTo>
                  <a:cubicBezTo>
                    <a:pt x="0" y="147"/>
                    <a:pt x="9" y="329"/>
                    <a:pt x="57" y="477"/>
                  </a:cubicBezTo>
                  <a:cubicBezTo>
                    <a:pt x="56" y="473"/>
                    <a:pt x="72" y="463"/>
                    <a:pt x="71" y="459"/>
                  </a:cubicBezTo>
                  <a:cubicBezTo>
                    <a:pt x="24" y="316"/>
                    <a:pt x="12" y="131"/>
                    <a:pt x="105" y="7"/>
                  </a:cubicBezTo>
                  <a:cubicBezTo>
                    <a:pt x="110" y="0"/>
                    <a:pt x="96" y="17"/>
                    <a:pt x="9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2" name="Freeform 461"/>
            <p:cNvSpPr>
              <a:spLocks/>
            </p:cNvSpPr>
            <p:nvPr/>
          </p:nvSpPr>
          <p:spPr bwMode="auto">
            <a:xfrm>
              <a:off x="1997074" y="5832617"/>
              <a:ext cx="219130" cy="433502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25" y="442"/>
                </a:cxn>
                <a:cxn ang="0">
                  <a:pos x="42" y="427"/>
                </a:cxn>
                <a:cxn ang="0">
                  <a:pos x="154" y="6"/>
                </a:cxn>
                <a:cxn ang="0">
                  <a:pos x="141" y="16"/>
                </a:cxn>
              </a:cxnLst>
              <a:rect l="0" t="0" r="r" b="b"/>
              <a:pathLst>
                <a:path w="160" h="442">
                  <a:moveTo>
                    <a:pt x="141" y="16"/>
                  </a:moveTo>
                  <a:cubicBezTo>
                    <a:pt x="22" y="119"/>
                    <a:pt x="0" y="293"/>
                    <a:pt x="25" y="442"/>
                  </a:cubicBezTo>
                  <a:cubicBezTo>
                    <a:pt x="24" y="438"/>
                    <a:pt x="43" y="431"/>
                    <a:pt x="42" y="427"/>
                  </a:cubicBezTo>
                  <a:cubicBezTo>
                    <a:pt x="18" y="283"/>
                    <a:pt x="37" y="106"/>
                    <a:pt x="154" y="6"/>
                  </a:cubicBezTo>
                  <a:cubicBezTo>
                    <a:pt x="160" y="0"/>
                    <a:pt x="143" y="14"/>
                    <a:pt x="14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3" name="Freeform 462"/>
            <p:cNvSpPr>
              <a:spLocks/>
            </p:cNvSpPr>
            <p:nvPr/>
          </p:nvSpPr>
          <p:spPr bwMode="auto">
            <a:xfrm>
              <a:off x="1866968" y="6005233"/>
              <a:ext cx="99977" cy="296194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12" y="302"/>
                </a:cxn>
                <a:cxn ang="0">
                  <a:pos x="19" y="292"/>
                </a:cxn>
                <a:cxn ang="0">
                  <a:pos x="70" y="4"/>
                </a:cxn>
                <a:cxn ang="0">
                  <a:pos x="64" y="11"/>
                </a:cxn>
              </a:cxnLst>
              <a:rect l="0" t="0" r="r" b="b"/>
              <a:pathLst>
                <a:path w="73" h="302">
                  <a:moveTo>
                    <a:pt x="64" y="11"/>
                  </a:moveTo>
                  <a:cubicBezTo>
                    <a:pt x="10" y="81"/>
                    <a:pt x="0" y="200"/>
                    <a:pt x="12" y="302"/>
                  </a:cubicBezTo>
                  <a:cubicBezTo>
                    <a:pt x="11" y="299"/>
                    <a:pt x="20" y="294"/>
                    <a:pt x="19" y="292"/>
                  </a:cubicBezTo>
                  <a:cubicBezTo>
                    <a:pt x="9" y="193"/>
                    <a:pt x="17" y="72"/>
                    <a:pt x="70" y="4"/>
                  </a:cubicBezTo>
                  <a:cubicBezTo>
                    <a:pt x="73" y="0"/>
                    <a:pt x="65" y="10"/>
                    <a:pt x="64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4" name="Freeform 463"/>
            <p:cNvSpPr>
              <a:spLocks/>
            </p:cNvSpPr>
            <p:nvPr/>
          </p:nvSpPr>
          <p:spPr bwMode="auto">
            <a:xfrm>
              <a:off x="1880662" y="5773770"/>
              <a:ext cx="117783" cy="54138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41" y="552"/>
                </a:cxn>
                <a:cxn ang="0">
                  <a:pos x="30" y="531"/>
                </a:cxn>
                <a:cxn ang="0">
                  <a:pos x="4" y="8"/>
                </a:cxn>
                <a:cxn ang="0">
                  <a:pos x="12" y="23"/>
                </a:cxn>
              </a:cxnLst>
              <a:rect l="0" t="0" r="r" b="b"/>
              <a:pathLst>
                <a:path w="86" h="552">
                  <a:moveTo>
                    <a:pt x="12" y="23"/>
                  </a:moveTo>
                  <a:cubicBezTo>
                    <a:pt x="86" y="170"/>
                    <a:pt x="79" y="382"/>
                    <a:pt x="41" y="552"/>
                  </a:cubicBezTo>
                  <a:cubicBezTo>
                    <a:pt x="42" y="548"/>
                    <a:pt x="29" y="536"/>
                    <a:pt x="30" y="531"/>
                  </a:cubicBezTo>
                  <a:cubicBezTo>
                    <a:pt x="67" y="366"/>
                    <a:pt x="77" y="152"/>
                    <a:pt x="4" y="8"/>
                  </a:cubicBezTo>
                  <a:cubicBezTo>
                    <a:pt x="0" y="0"/>
                    <a:pt x="11" y="21"/>
                    <a:pt x="12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5" name="Freeform 464"/>
            <p:cNvSpPr>
              <a:spLocks/>
            </p:cNvSpPr>
            <p:nvPr/>
          </p:nvSpPr>
          <p:spPr bwMode="auto">
            <a:xfrm>
              <a:off x="1856010" y="5814963"/>
              <a:ext cx="98609" cy="523733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61" y="534"/>
                </a:cxn>
                <a:cxn ang="0">
                  <a:pos x="53" y="516"/>
                </a:cxn>
                <a:cxn ang="0">
                  <a:pos x="3" y="7"/>
                </a:cxn>
                <a:cxn ang="0">
                  <a:pos x="9" y="19"/>
                </a:cxn>
              </a:cxnLst>
              <a:rect l="0" t="0" r="r" b="b"/>
              <a:pathLst>
                <a:path w="72" h="534">
                  <a:moveTo>
                    <a:pt x="9" y="19"/>
                  </a:moveTo>
                  <a:cubicBezTo>
                    <a:pt x="63" y="143"/>
                    <a:pt x="72" y="354"/>
                    <a:pt x="61" y="534"/>
                  </a:cubicBezTo>
                  <a:cubicBezTo>
                    <a:pt x="62" y="530"/>
                    <a:pt x="53" y="521"/>
                    <a:pt x="53" y="516"/>
                  </a:cubicBezTo>
                  <a:cubicBezTo>
                    <a:pt x="64" y="342"/>
                    <a:pt x="56" y="128"/>
                    <a:pt x="3" y="7"/>
                  </a:cubicBezTo>
                  <a:cubicBezTo>
                    <a:pt x="0" y="0"/>
                    <a:pt x="8" y="17"/>
                    <a:pt x="9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6" name="Freeform 465"/>
            <p:cNvSpPr>
              <a:spLocks/>
            </p:cNvSpPr>
            <p:nvPr/>
          </p:nvSpPr>
          <p:spPr bwMode="auto">
            <a:xfrm>
              <a:off x="1687556" y="5855174"/>
              <a:ext cx="150650" cy="467830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53" y="477"/>
                </a:cxn>
                <a:cxn ang="0">
                  <a:pos x="39" y="459"/>
                </a:cxn>
                <a:cxn ang="0">
                  <a:pos x="5" y="7"/>
                </a:cxn>
                <a:cxn ang="0">
                  <a:pos x="15" y="20"/>
                </a:cxn>
              </a:cxnLst>
              <a:rect l="0" t="0" r="r" b="b"/>
              <a:pathLst>
                <a:path w="110" h="477">
                  <a:moveTo>
                    <a:pt x="15" y="20"/>
                  </a:moveTo>
                  <a:cubicBezTo>
                    <a:pt x="110" y="147"/>
                    <a:pt x="101" y="329"/>
                    <a:pt x="53" y="477"/>
                  </a:cubicBezTo>
                  <a:cubicBezTo>
                    <a:pt x="54" y="473"/>
                    <a:pt x="38" y="462"/>
                    <a:pt x="39" y="459"/>
                  </a:cubicBezTo>
                  <a:cubicBezTo>
                    <a:pt x="86" y="316"/>
                    <a:pt x="98" y="131"/>
                    <a:pt x="5" y="7"/>
                  </a:cubicBezTo>
                  <a:cubicBezTo>
                    <a:pt x="0" y="0"/>
                    <a:pt x="13" y="17"/>
                    <a:pt x="15" y="2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7" name="Freeform 466"/>
            <p:cNvSpPr>
              <a:spLocks/>
            </p:cNvSpPr>
            <p:nvPr/>
          </p:nvSpPr>
          <p:spPr bwMode="auto">
            <a:xfrm>
              <a:off x="1943662" y="5753174"/>
              <a:ext cx="119151" cy="582581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45" y="594"/>
                </a:cxn>
                <a:cxn ang="0">
                  <a:pos x="56" y="572"/>
                </a:cxn>
                <a:cxn ang="0">
                  <a:pos x="83" y="8"/>
                </a:cxn>
                <a:cxn ang="0">
                  <a:pos x="75" y="24"/>
                </a:cxn>
              </a:cxnLst>
              <a:rect l="0" t="0" r="r" b="b"/>
              <a:pathLst>
                <a:path w="87" h="594">
                  <a:moveTo>
                    <a:pt x="75" y="24"/>
                  </a:moveTo>
                  <a:cubicBezTo>
                    <a:pt x="0" y="183"/>
                    <a:pt x="7" y="411"/>
                    <a:pt x="45" y="594"/>
                  </a:cubicBezTo>
                  <a:cubicBezTo>
                    <a:pt x="44" y="590"/>
                    <a:pt x="57" y="576"/>
                    <a:pt x="56" y="572"/>
                  </a:cubicBezTo>
                  <a:cubicBezTo>
                    <a:pt x="19" y="394"/>
                    <a:pt x="10" y="163"/>
                    <a:pt x="83" y="8"/>
                  </a:cubicBezTo>
                  <a:cubicBezTo>
                    <a:pt x="87" y="0"/>
                    <a:pt x="77" y="22"/>
                    <a:pt x="75" y="2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8" name="Freeform 467"/>
            <p:cNvSpPr>
              <a:spLocks/>
            </p:cNvSpPr>
            <p:nvPr/>
          </p:nvSpPr>
          <p:spPr bwMode="auto">
            <a:xfrm>
              <a:off x="1798489" y="5642347"/>
              <a:ext cx="172564" cy="593368"/>
            </a:xfrm>
            <a:custGeom>
              <a:avLst/>
              <a:gdLst/>
              <a:ahLst/>
              <a:cxnLst>
                <a:cxn ang="0">
                  <a:pos x="111" y="22"/>
                </a:cxn>
                <a:cxn ang="0">
                  <a:pos x="19" y="605"/>
                </a:cxn>
                <a:cxn ang="0">
                  <a:pos x="33" y="585"/>
                </a:cxn>
                <a:cxn ang="0">
                  <a:pos x="121" y="8"/>
                </a:cxn>
                <a:cxn ang="0">
                  <a:pos x="111" y="22"/>
                </a:cxn>
              </a:cxnLst>
              <a:rect l="0" t="0" r="r" b="b"/>
              <a:pathLst>
                <a:path w="126" h="605">
                  <a:moveTo>
                    <a:pt x="111" y="22"/>
                  </a:moveTo>
                  <a:cubicBezTo>
                    <a:pt x="17" y="163"/>
                    <a:pt x="0" y="402"/>
                    <a:pt x="19" y="605"/>
                  </a:cubicBezTo>
                  <a:cubicBezTo>
                    <a:pt x="19" y="600"/>
                    <a:pt x="34" y="590"/>
                    <a:pt x="33" y="585"/>
                  </a:cubicBezTo>
                  <a:cubicBezTo>
                    <a:pt x="14" y="388"/>
                    <a:pt x="29" y="145"/>
                    <a:pt x="121" y="8"/>
                  </a:cubicBezTo>
                  <a:cubicBezTo>
                    <a:pt x="126" y="0"/>
                    <a:pt x="113" y="19"/>
                    <a:pt x="111" y="2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9" name="Freeform 468"/>
            <p:cNvSpPr>
              <a:spLocks/>
            </p:cNvSpPr>
            <p:nvPr/>
          </p:nvSpPr>
          <p:spPr bwMode="auto">
            <a:xfrm>
              <a:off x="2638028" y="6069964"/>
              <a:ext cx="198585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7" y="282"/>
                </a:cxn>
                <a:cxn ang="0">
                  <a:pos x="6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7" y="282"/>
                  </a:cubicBezTo>
                  <a:cubicBezTo>
                    <a:pt x="129" y="187"/>
                    <a:pt x="112" y="70"/>
                    <a:pt x="6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0" name="Freeform 469"/>
            <p:cNvSpPr>
              <a:spLocks/>
            </p:cNvSpPr>
            <p:nvPr/>
          </p:nvSpPr>
          <p:spPr bwMode="auto">
            <a:xfrm>
              <a:off x="2750332" y="6011118"/>
              <a:ext cx="89021" cy="34523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8" y="12"/>
                </a:cxn>
              </a:cxnLst>
              <a:rect l="0" t="0" r="r" b="b"/>
              <a:pathLst>
                <a:path w="65" h="352">
                  <a:moveTo>
                    <a:pt x="8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7" y="11"/>
                    <a:pt x="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1" name="Freeform 470"/>
            <p:cNvSpPr>
              <a:spLocks/>
            </p:cNvSpPr>
            <p:nvPr/>
          </p:nvSpPr>
          <p:spPr bwMode="auto">
            <a:xfrm>
              <a:off x="2880440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5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2" name="Freeform 471"/>
            <p:cNvSpPr>
              <a:spLocks/>
            </p:cNvSpPr>
            <p:nvPr/>
          </p:nvSpPr>
          <p:spPr bwMode="auto">
            <a:xfrm>
              <a:off x="2770875" y="6069964"/>
              <a:ext cx="198586" cy="286386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122" y="292"/>
                </a:cxn>
                <a:cxn ang="0">
                  <a:pos x="106" y="282"/>
                </a:cxn>
                <a:cxn ang="0">
                  <a:pos x="5" y="4"/>
                </a:cxn>
                <a:cxn ang="0">
                  <a:pos x="17" y="11"/>
                </a:cxn>
              </a:cxnLst>
              <a:rect l="0" t="0" r="r" b="b"/>
              <a:pathLst>
                <a:path w="145" h="292">
                  <a:moveTo>
                    <a:pt x="17" y="11"/>
                  </a:moveTo>
                  <a:cubicBezTo>
                    <a:pt x="125" y="79"/>
                    <a:pt x="145" y="194"/>
                    <a:pt x="122" y="292"/>
                  </a:cubicBezTo>
                  <a:cubicBezTo>
                    <a:pt x="123" y="289"/>
                    <a:pt x="106" y="285"/>
                    <a:pt x="106" y="282"/>
                  </a:cubicBezTo>
                  <a:cubicBezTo>
                    <a:pt x="128" y="187"/>
                    <a:pt x="111" y="70"/>
                    <a:pt x="5" y="4"/>
                  </a:cubicBezTo>
                  <a:cubicBezTo>
                    <a:pt x="0" y="0"/>
                    <a:pt x="15" y="10"/>
                    <a:pt x="17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3" name="Freeform 472"/>
            <p:cNvSpPr>
              <a:spLocks/>
            </p:cNvSpPr>
            <p:nvPr/>
          </p:nvSpPr>
          <p:spPr bwMode="auto">
            <a:xfrm>
              <a:off x="2713353" y="6011118"/>
              <a:ext cx="89021" cy="345232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5" y="352"/>
                </a:cxn>
                <a:cxn ang="0">
                  <a:pos x="48" y="340"/>
                </a:cxn>
                <a:cxn ang="0">
                  <a:pos x="2" y="4"/>
                </a:cxn>
                <a:cxn ang="0">
                  <a:pos x="7" y="12"/>
                </a:cxn>
              </a:cxnLst>
              <a:rect l="0" t="0" r="r" b="b"/>
              <a:pathLst>
                <a:path w="65" h="352">
                  <a:moveTo>
                    <a:pt x="7" y="12"/>
                  </a:moveTo>
                  <a:cubicBezTo>
                    <a:pt x="56" y="94"/>
                    <a:pt x="65" y="233"/>
                    <a:pt x="55" y="352"/>
                  </a:cubicBezTo>
                  <a:cubicBezTo>
                    <a:pt x="55" y="349"/>
                    <a:pt x="48" y="343"/>
                    <a:pt x="48" y="340"/>
                  </a:cubicBezTo>
                  <a:cubicBezTo>
                    <a:pt x="58" y="225"/>
                    <a:pt x="50" y="84"/>
                    <a:pt x="2" y="4"/>
                  </a:cubicBezTo>
                  <a:cubicBezTo>
                    <a:pt x="0" y="0"/>
                    <a:pt x="6" y="11"/>
                    <a:pt x="7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4" name="Freeform 473"/>
            <p:cNvSpPr>
              <a:spLocks/>
            </p:cNvSpPr>
            <p:nvPr/>
          </p:nvSpPr>
          <p:spPr bwMode="auto">
            <a:xfrm>
              <a:off x="2654462" y="6047405"/>
              <a:ext cx="136956" cy="308945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48" y="315"/>
                </a:cxn>
                <a:cxn ang="0">
                  <a:pos x="36" y="303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00" h="315">
                  <a:moveTo>
                    <a:pt x="14" y="13"/>
                  </a:moveTo>
                  <a:cubicBezTo>
                    <a:pt x="100" y="97"/>
                    <a:pt x="92" y="218"/>
                    <a:pt x="48" y="315"/>
                  </a:cubicBezTo>
                  <a:cubicBezTo>
                    <a:pt x="49" y="312"/>
                    <a:pt x="34" y="305"/>
                    <a:pt x="36" y="303"/>
                  </a:cubicBezTo>
                  <a:cubicBezTo>
                    <a:pt x="78" y="209"/>
                    <a:pt x="89" y="87"/>
                    <a:pt x="5" y="5"/>
                  </a:cubicBezTo>
                  <a:cubicBezTo>
                    <a:pt x="0" y="0"/>
                    <a:pt x="12" y="12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5" name="Freeform 474"/>
            <p:cNvSpPr>
              <a:spLocks/>
            </p:cNvSpPr>
            <p:nvPr/>
          </p:nvSpPr>
          <p:spPr bwMode="auto">
            <a:xfrm>
              <a:off x="2798265" y="5965021"/>
              <a:ext cx="157500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5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6" name="Freeform 475"/>
            <p:cNvSpPr>
              <a:spLocks/>
            </p:cNvSpPr>
            <p:nvPr/>
          </p:nvSpPr>
          <p:spPr bwMode="auto">
            <a:xfrm>
              <a:off x="2773614" y="5965021"/>
              <a:ext cx="157499" cy="391329"/>
            </a:xfrm>
            <a:custGeom>
              <a:avLst/>
              <a:gdLst/>
              <a:ahLst/>
              <a:cxnLst>
                <a:cxn ang="0">
                  <a:pos x="101" y="14"/>
                </a:cxn>
                <a:cxn ang="0">
                  <a:pos x="18" y="399"/>
                </a:cxn>
                <a:cxn ang="0">
                  <a:pos x="30" y="386"/>
                </a:cxn>
                <a:cxn ang="0">
                  <a:pos x="110" y="5"/>
                </a:cxn>
                <a:cxn ang="0">
                  <a:pos x="101" y="14"/>
                </a:cxn>
              </a:cxnLst>
              <a:rect l="0" t="0" r="r" b="b"/>
              <a:pathLst>
                <a:path w="115" h="399">
                  <a:moveTo>
                    <a:pt x="101" y="14"/>
                  </a:moveTo>
                  <a:cubicBezTo>
                    <a:pt x="16" y="107"/>
                    <a:pt x="0" y="265"/>
                    <a:pt x="18" y="399"/>
                  </a:cubicBezTo>
                  <a:cubicBezTo>
                    <a:pt x="18" y="396"/>
                    <a:pt x="31" y="389"/>
                    <a:pt x="30" y="386"/>
                  </a:cubicBezTo>
                  <a:cubicBezTo>
                    <a:pt x="13" y="255"/>
                    <a:pt x="27" y="96"/>
                    <a:pt x="110" y="5"/>
                  </a:cubicBezTo>
                  <a:cubicBezTo>
                    <a:pt x="115" y="0"/>
                    <a:pt x="103" y="13"/>
                    <a:pt x="101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7" name="Freeform 476"/>
            <p:cNvSpPr>
              <a:spLocks/>
            </p:cNvSpPr>
            <p:nvPr/>
          </p:nvSpPr>
          <p:spPr bwMode="auto">
            <a:xfrm>
              <a:off x="2833874" y="5882636"/>
              <a:ext cx="69849" cy="473714"/>
            </a:xfrm>
            <a:custGeom>
              <a:avLst/>
              <a:gdLst/>
              <a:ahLst/>
              <a:cxnLst>
                <a:cxn ang="0">
                  <a:pos x="45" y="18"/>
                </a:cxn>
                <a:cxn ang="0">
                  <a:pos x="8" y="483"/>
                </a:cxn>
                <a:cxn ang="0">
                  <a:pos x="13" y="467"/>
                </a:cxn>
                <a:cxn ang="0">
                  <a:pos x="49" y="7"/>
                </a:cxn>
                <a:cxn ang="0">
                  <a:pos x="45" y="18"/>
                </a:cxn>
              </a:cxnLst>
              <a:rect l="0" t="0" r="r" b="b"/>
              <a:pathLst>
                <a:path w="51" h="483">
                  <a:moveTo>
                    <a:pt x="45" y="18"/>
                  </a:moveTo>
                  <a:cubicBezTo>
                    <a:pt x="7" y="130"/>
                    <a:pt x="0" y="320"/>
                    <a:pt x="8" y="483"/>
                  </a:cubicBezTo>
                  <a:cubicBezTo>
                    <a:pt x="7" y="479"/>
                    <a:pt x="13" y="471"/>
                    <a:pt x="13" y="467"/>
                  </a:cubicBezTo>
                  <a:cubicBezTo>
                    <a:pt x="5" y="310"/>
                    <a:pt x="11" y="116"/>
                    <a:pt x="49" y="7"/>
                  </a:cubicBezTo>
                  <a:cubicBezTo>
                    <a:pt x="51" y="0"/>
                    <a:pt x="46" y="16"/>
                    <a:pt x="45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8" name="Freeform 477"/>
            <p:cNvSpPr>
              <a:spLocks/>
            </p:cNvSpPr>
            <p:nvPr/>
          </p:nvSpPr>
          <p:spPr bwMode="auto">
            <a:xfrm>
              <a:off x="2850309" y="5933636"/>
              <a:ext cx="108195" cy="4227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41" y="431"/>
                </a:cxn>
                <a:cxn ang="0">
                  <a:pos x="51" y="414"/>
                </a:cxn>
                <a:cxn ang="0">
                  <a:pos x="75" y="6"/>
                </a:cxn>
                <a:cxn ang="0">
                  <a:pos x="68" y="18"/>
                </a:cxn>
              </a:cxnLst>
              <a:rect l="0" t="0" r="r" b="b"/>
              <a:pathLst>
                <a:path w="79" h="431">
                  <a:moveTo>
                    <a:pt x="68" y="18"/>
                  </a:moveTo>
                  <a:cubicBezTo>
                    <a:pt x="0" y="133"/>
                    <a:pt x="7" y="298"/>
                    <a:pt x="41" y="431"/>
                  </a:cubicBezTo>
                  <a:cubicBezTo>
                    <a:pt x="40" y="428"/>
                    <a:pt x="52" y="418"/>
                    <a:pt x="51" y="414"/>
                  </a:cubicBezTo>
                  <a:cubicBezTo>
                    <a:pt x="18" y="285"/>
                    <a:pt x="9" y="119"/>
                    <a:pt x="75" y="6"/>
                  </a:cubicBezTo>
                  <a:cubicBezTo>
                    <a:pt x="79" y="0"/>
                    <a:pt x="69" y="16"/>
                    <a:pt x="68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9" name="Freeform 478"/>
            <p:cNvSpPr>
              <a:spLocks/>
            </p:cNvSpPr>
            <p:nvPr/>
          </p:nvSpPr>
          <p:spPr bwMode="auto">
            <a:xfrm>
              <a:off x="2996852" y="6161175"/>
              <a:ext cx="89021" cy="195175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5" y="199"/>
                </a:cxn>
                <a:cxn ang="0">
                  <a:pos x="48" y="192"/>
                </a:cxn>
                <a:cxn ang="0">
                  <a:pos x="2" y="3"/>
                </a:cxn>
                <a:cxn ang="0">
                  <a:pos x="7" y="7"/>
                </a:cxn>
              </a:cxnLst>
              <a:rect l="0" t="0" r="r" b="b"/>
              <a:pathLst>
                <a:path w="65" h="199">
                  <a:moveTo>
                    <a:pt x="7" y="7"/>
                  </a:moveTo>
                  <a:cubicBezTo>
                    <a:pt x="56" y="53"/>
                    <a:pt x="65" y="132"/>
                    <a:pt x="55" y="199"/>
                  </a:cubicBezTo>
                  <a:cubicBezTo>
                    <a:pt x="55" y="197"/>
                    <a:pt x="48" y="194"/>
                    <a:pt x="48" y="192"/>
                  </a:cubicBezTo>
                  <a:cubicBezTo>
                    <a:pt x="58" y="127"/>
                    <a:pt x="50" y="48"/>
                    <a:pt x="2" y="3"/>
                  </a:cubicBezTo>
                  <a:cubicBezTo>
                    <a:pt x="0" y="0"/>
                    <a:pt x="7" y="6"/>
                    <a:pt x="7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0" name="Freeform 479"/>
            <p:cNvSpPr>
              <a:spLocks/>
            </p:cNvSpPr>
            <p:nvPr/>
          </p:nvSpPr>
          <p:spPr bwMode="auto">
            <a:xfrm>
              <a:off x="2966721" y="5999348"/>
              <a:ext cx="106826" cy="357002"/>
            </a:xfrm>
            <a:custGeom>
              <a:avLst/>
              <a:gdLst/>
              <a:ahLst/>
              <a:cxnLst>
                <a:cxn ang="0">
                  <a:pos x="68" y="15"/>
                </a:cxn>
                <a:cxn ang="0">
                  <a:pos x="42" y="364"/>
                </a:cxn>
                <a:cxn ang="0">
                  <a:pos x="51" y="350"/>
                </a:cxn>
                <a:cxn ang="0">
                  <a:pos x="75" y="5"/>
                </a:cxn>
                <a:cxn ang="0">
                  <a:pos x="68" y="15"/>
                </a:cxn>
              </a:cxnLst>
              <a:rect l="0" t="0" r="r" b="b"/>
              <a:pathLst>
                <a:path w="78" h="364">
                  <a:moveTo>
                    <a:pt x="68" y="15"/>
                  </a:moveTo>
                  <a:cubicBezTo>
                    <a:pt x="0" y="112"/>
                    <a:pt x="7" y="251"/>
                    <a:pt x="42" y="364"/>
                  </a:cubicBezTo>
                  <a:cubicBezTo>
                    <a:pt x="41" y="361"/>
                    <a:pt x="52" y="353"/>
                    <a:pt x="51" y="350"/>
                  </a:cubicBezTo>
                  <a:cubicBezTo>
                    <a:pt x="18" y="241"/>
                    <a:pt x="9" y="100"/>
                    <a:pt x="75" y="5"/>
                  </a:cubicBezTo>
                  <a:cubicBezTo>
                    <a:pt x="78" y="0"/>
                    <a:pt x="69" y="13"/>
                    <a:pt x="68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1" name="Freeform 480"/>
            <p:cNvSpPr>
              <a:spLocks/>
            </p:cNvSpPr>
            <p:nvPr/>
          </p:nvSpPr>
          <p:spPr bwMode="auto">
            <a:xfrm>
              <a:off x="3085873" y="5959136"/>
              <a:ext cx="128739" cy="39721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85" y="405"/>
                </a:cxn>
                <a:cxn ang="0">
                  <a:pos x="93" y="390"/>
                </a:cxn>
                <a:cxn ang="0">
                  <a:pos x="64" y="5"/>
                </a:cxn>
                <a:cxn ang="0">
                  <a:pos x="58" y="16"/>
                </a:cxn>
              </a:cxnLst>
              <a:rect l="0" t="0" r="r" b="b"/>
              <a:pathLst>
                <a:path w="94" h="405">
                  <a:moveTo>
                    <a:pt x="58" y="16"/>
                  </a:moveTo>
                  <a:cubicBezTo>
                    <a:pt x="0" y="120"/>
                    <a:pt x="29" y="276"/>
                    <a:pt x="85" y="405"/>
                  </a:cubicBezTo>
                  <a:cubicBezTo>
                    <a:pt x="83" y="402"/>
                    <a:pt x="94" y="393"/>
                    <a:pt x="93" y="390"/>
                  </a:cubicBezTo>
                  <a:cubicBezTo>
                    <a:pt x="40" y="265"/>
                    <a:pt x="8" y="107"/>
                    <a:pt x="64" y="5"/>
                  </a:cubicBezTo>
                  <a:cubicBezTo>
                    <a:pt x="67" y="0"/>
                    <a:pt x="59" y="14"/>
                    <a:pt x="5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2" name="Freeform 481"/>
            <p:cNvSpPr>
              <a:spLocks/>
            </p:cNvSpPr>
            <p:nvPr/>
          </p:nvSpPr>
          <p:spPr bwMode="auto">
            <a:xfrm>
              <a:off x="3006439" y="6011118"/>
              <a:ext cx="90390" cy="345232"/>
            </a:xfrm>
            <a:custGeom>
              <a:avLst/>
              <a:gdLst/>
              <a:ahLst/>
              <a:cxnLst>
                <a:cxn ang="0">
                  <a:pos x="58" y="12"/>
                </a:cxn>
                <a:cxn ang="0">
                  <a:pos x="10" y="352"/>
                </a:cxn>
                <a:cxn ang="0">
                  <a:pos x="17" y="340"/>
                </a:cxn>
                <a:cxn ang="0">
                  <a:pos x="63" y="4"/>
                </a:cxn>
                <a:cxn ang="0">
                  <a:pos x="58" y="12"/>
                </a:cxn>
              </a:cxnLst>
              <a:rect l="0" t="0" r="r" b="b"/>
              <a:pathLst>
                <a:path w="66" h="352">
                  <a:moveTo>
                    <a:pt x="58" y="12"/>
                  </a:moveTo>
                  <a:cubicBezTo>
                    <a:pt x="9" y="94"/>
                    <a:pt x="0" y="233"/>
                    <a:pt x="10" y="352"/>
                  </a:cubicBezTo>
                  <a:cubicBezTo>
                    <a:pt x="10" y="349"/>
                    <a:pt x="18" y="343"/>
                    <a:pt x="17" y="340"/>
                  </a:cubicBezTo>
                  <a:cubicBezTo>
                    <a:pt x="8" y="225"/>
                    <a:pt x="15" y="84"/>
                    <a:pt x="63" y="4"/>
                  </a:cubicBezTo>
                  <a:cubicBezTo>
                    <a:pt x="66" y="0"/>
                    <a:pt x="59" y="11"/>
                    <a:pt x="58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3" name="Freeform 482"/>
            <p:cNvSpPr>
              <a:spLocks/>
            </p:cNvSpPr>
            <p:nvPr/>
          </p:nvSpPr>
          <p:spPr bwMode="auto">
            <a:xfrm>
              <a:off x="3113264" y="6047405"/>
              <a:ext cx="135586" cy="308945"/>
            </a:xfrm>
            <a:custGeom>
              <a:avLst/>
              <a:gdLst/>
              <a:ahLst/>
              <a:cxnLst>
                <a:cxn ang="0">
                  <a:pos x="85" y="13"/>
                </a:cxn>
                <a:cxn ang="0">
                  <a:pos x="51" y="315"/>
                </a:cxn>
                <a:cxn ang="0">
                  <a:pos x="64" y="303"/>
                </a:cxn>
                <a:cxn ang="0">
                  <a:pos x="94" y="5"/>
                </a:cxn>
                <a:cxn ang="0">
                  <a:pos x="85" y="13"/>
                </a:cxn>
              </a:cxnLst>
              <a:rect l="0" t="0" r="r" b="b"/>
              <a:pathLst>
                <a:path w="99" h="315">
                  <a:moveTo>
                    <a:pt x="85" y="13"/>
                  </a:moveTo>
                  <a:cubicBezTo>
                    <a:pt x="0" y="97"/>
                    <a:pt x="8" y="218"/>
                    <a:pt x="51" y="315"/>
                  </a:cubicBezTo>
                  <a:cubicBezTo>
                    <a:pt x="50" y="312"/>
                    <a:pt x="65" y="305"/>
                    <a:pt x="64" y="303"/>
                  </a:cubicBezTo>
                  <a:cubicBezTo>
                    <a:pt x="21" y="209"/>
                    <a:pt x="10" y="87"/>
                    <a:pt x="94" y="5"/>
                  </a:cubicBezTo>
                  <a:cubicBezTo>
                    <a:pt x="99" y="0"/>
                    <a:pt x="87" y="12"/>
                    <a:pt x="85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4" name="Freeform 483"/>
            <p:cNvSpPr>
              <a:spLocks/>
            </p:cNvSpPr>
            <p:nvPr/>
          </p:nvSpPr>
          <p:spPr bwMode="auto">
            <a:xfrm>
              <a:off x="2909200" y="5971887"/>
              <a:ext cx="106825" cy="384463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38" y="392"/>
                </a:cxn>
                <a:cxn ang="0">
                  <a:pos x="28" y="377"/>
                </a:cxn>
                <a:cxn ang="0">
                  <a:pos x="4" y="5"/>
                </a:cxn>
                <a:cxn ang="0">
                  <a:pos x="11" y="16"/>
                </a:cxn>
              </a:cxnLst>
              <a:rect l="0" t="0" r="r" b="b"/>
              <a:pathLst>
                <a:path w="78" h="392">
                  <a:moveTo>
                    <a:pt x="11" y="16"/>
                  </a:moveTo>
                  <a:cubicBezTo>
                    <a:pt x="78" y="121"/>
                    <a:pt x="72" y="271"/>
                    <a:pt x="38" y="392"/>
                  </a:cubicBezTo>
                  <a:cubicBezTo>
                    <a:pt x="39" y="389"/>
                    <a:pt x="27" y="380"/>
                    <a:pt x="28" y="377"/>
                  </a:cubicBezTo>
                  <a:cubicBezTo>
                    <a:pt x="61" y="259"/>
                    <a:pt x="70" y="108"/>
                    <a:pt x="4" y="5"/>
                  </a:cubicBezTo>
                  <a:cubicBezTo>
                    <a:pt x="0" y="0"/>
                    <a:pt x="9" y="14"/>
                    <a:pt x="11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5" name="Freeform 484"/>
            <p:cNvSpPr>
              <a:spLocks/>
            </p:cNvSpPr>
            <p:nvPr/>
          </p:nvSpPr>
          <p:spPr bwMode="auto">
            <a:xfrm>
              <a:off x="3239263" y="6018964"/>
              <a:ext cx="157500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8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6" name="Freeform 485"/>
            <p:cNvSpPr>
              <a:spLocks/>
            </p:cNvSpPr>
            <p:nvPr/>
          </p:nvSpPr>
          <p:spPr bwMode="auto">
            <a:xfrm>
              <a:off x="3059852" y="6069964"/>
              <a:ext cx="143803" cy="286386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4" y="4"/>
                </a:cxn>
                <a:cxn ang="0">
                  <a:pos x="12" y="11"/>
                </a:cxn>
              </a:cxnLst>
              <a:rect l="0" t="0" r="r" b="b"/>
              <a:pathLst>
                <a:path w="105" h="292">
                  <a:moveTo>
                    <a:pt x="12" y="11"/>
                  </a:moveTo>
                  <a:cubicBezTo>
                    <a:pt x="91" y="79"/>
                    <a:pt x="105" y="194"/>
                    <a:pt x="89" y="292"/>
                  </a:cubicBezTo>
                  <a:cubicBezTo>
                    <a:pt x="89" y="289"/>
                    <a:pt x="77" y="285"/>
                    <a:pt x="78" y="282"/>
                  </a:cubicBezTo>
                  <a:cubicBezTo>
                    <a:pt x="93" y="187"/>
                    <a:pt x="81" y="70"/>
                    <a:pt x="4" y="4"/>
                  </a:cubicBezTo>
                  <a:cubicBezTo>
                    <a:pt x="0" y="0"/>
                    <a:pt x="11" y="10"/>
                    <a:pt x="12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7" name="Freeform 486"/>
            <p:cNvSpPr>
              <a:spLocks/>
            </p:cNvSpPr>
            <p:nvPr/>
          </p:nvSpPr>
          <p:spPr bwMode="auto">
            <a:xfrm>
              <a:off x="3192699" y="6011118"/>
              <a:ext cx="65738" cy="34523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6" y="12"/>
                </a:cxn>
              </a:cxnLst>
              <a:rect l="0" t="0" r="r" b="b"/>
              <a:pathLst>
                <a:path w="48" h="352">
                  <a:moveTo>
                    <a:pt x="6" y="12"/>
                  </a:moveTo>
                  <a:cubicBezTo>
                    <a:pt x="41" y="94"/>
                    <a:pt x="48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7" y="84"/>
                    <a:pt x="2" y="4"/>
                  </a:cubicBezTo>
                  <a:cubicBezTo>
                    <a:pt x="0" y="0"/>
                    <a:pt x="5" y="11"/>
                    <a:pt x="6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8" name="Freeform 487"/>
            <p:cNvSpPr>
              <a:spLocks/>
            </p:cNvSpPr>
            <p:nvPr/>
          </p:nvSpPr>
          <p:spPr bwMode="auto">
            <a:xfrm>
              <a:off x="3288567" y="6047405"/>
              <a:ext cx="98609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9" name="Freeform 488"/>
            <p:cNvSpPr>
              <a:spLocks/>
            </p:cNvSpPr>
            <p:nvPr/>
          </p:nvSpPr>
          <p:spPr bwMode="auto">
            <a:xfrm>
              <a:off x="3207764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89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89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0" name="Freeform 489"/>
            <p:cNvSpPr>
              <a:spLocks/>
            </p:cNvSpPr>
            <p:nvPr/>
          </p:nvSpPr>
          <p:spPr bwMode="auto">
            <a:xfrm>
              <a:off x="2999591" y="6011118"/>
              <a:ext cx="64369" cy="345232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40" y="352"/>
                </a:cxn>
                <a:cxn ang="0">
                  <a:pos x="35" y="340"/>
                </a:cxn>
                <a:cxn ang="0">
                  <a:pos x="2" y="4"/>
                </a:cxn>
                <a:cxn ang="0">
                  <a:pos x="5" y="12"/>
                </a:cxn>
              </a:cxnLst>
              <a:rect l="0" t="0" r="r" b="b"/>
              <a:pathLst>
                <a:path w="47" h="352">
                  <a:moveTo>
                    <a:pt x="5" y="12"/>
                  </a:moveTo>
                  <a:cubicBezTo>
                    <a:pt x="41" y="94"/>
                    <a:pt x="47" y="233"/>
                    <a:pt x="40" y="352"/>
                  </a:cubicBezTo>
                  <a:cubicBezTo>
                    <a:pt x="40" y="349"/>
                    <a:pt x="35" y="343"/>
                    <a:pt x="35" y="340"/>
                  </a:cubicBezTo>
                  <a:cubicBezTo>
                    <a:pt x="42" y="225"/>
                    <a:pt x="36" y="84"/>
                    <a:pt x="2" y="4"/>
                  </a:cubicBezTo>
                  <a:cubicBezTo>
                    <a:pt x="0" y="0"/>
                    <a:pt x="5" y="11"/>
                    <a:pt x="5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1" name="Freeform 490"/>
            <p:cNvSpPr>
              <a:spLocks/>
            </p:cNvSpPr>
            <p:nvPr/>
          </p:nvSpPr>
          <p:spPr bwMode="auto">
            <a:xfrm>
              <a:off x="2957135" y="6047405"/>
              <a:ext cx="98608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3" y="5"/>
                </a:cxn>
                <a:cxn ang="0">
                  <a:pos x="10" y="13"/>
                </a:cxn>
              </a:cxnLst>
              <a:rect l="0" t="0" r="r" b="b"/>
              <a:pathLst>
                <a:path w="72" h="315">
                  <a:moveTo>
                    <a:pt x="10" y="13"/>
                  </a:moveTo>
                  <a:cubicBezTo>
                    <a:pt x="72" y="97"/>
                    <a:pt x="66" y="218"/>
                    <a:pt x="35" y="315"/>
                  </a:cubicBezTo>
                  <a:cubicBezTo>
                    <a:pt x="35" y="312"/>
                    <a:pt x="25" y="305"/>
                    <a:pt x="26" y="303"/>
                  </a:cubicBezTo>
                  <a:cubicBezTo>
                    <a:pt x="56" y="209"/>
                    <a:pt x="64" y="87"/>
                    <a:pt x="3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2" name="Freeform 491"/>
            <p:cNvSpPr>
              <a:spLocks/>
            </p:cNvSpPr>
            <p:nvPr/>
          </p:nvSpPr>
          <p:spPr bwMode="auto">
            <a:xfrm>
              <a:off x="3210502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3" name="Freeform 492"/>
            <p:cNvSpPr>
              <a:spLocks/>
            </p:cNvSpPr>
            <p:nvPr/>
          </p:nvSpPr>
          <p:spPr bwMode="auto">
            <a:xfrm>
              <a:off x="2940700" y="5911079"/>
              <a:ext cx="184891" cy="445271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70" y="454"/>
                </a:cxn>
                <a:cxn ang="0">
                  <a:pos x="53" y="436"/>
                </a:cxn>
                <a:cxn ang="0">
                  <a:pos x="6" y="6"/>
                </a:cxn>
                <a:cxn ang="0">
                  <a:pos x="18" y="19"/>
                </a:cxn>
              </a:cxnLst>
              <a:rect l="0" t="0" r="r" b="b"/>
              <a:pathLst>
                <a:path w="135" h="454">
                  <a:moveTo>
                    <a:pt x="18" y="19"/>
                  </a:moveTo>
                  <a:cubicBezTo>
                    <a:pt x="135" y="141"/>
                    <a:pt x="127" y="314"/>
                    <a:pt x="70" y="454"/>
                  </a:cubicBezTo>
                  <a:cubicBezTo>
                    <a:pt x="72" y="450"/>
                    <a:pt x="52" y="440"/>
                    <a:pt x="53" y="436"/>
                  </a:cubicBezTo>
                  <a:cubicBezTo>
                    <a:pt x="108" y="301"/>
                    <a:pt x="120" y="125"/>
                    <a:pt x="6" y="6"/>
                  </a:cubicBezTo>
                  <a:cubicBezTo>
                    <a:pt x="0" y="0"/>
                    <a:pt x="16" y="17"/>
                    <a:pt x="18" y="1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4" name="Freeform 493"/>
            <p:cNvSpPr>
              <a:spLocks/>
            </p:cNvSpPr>
            <p:nvPr/>
          </p:nvSpPr>
          <p:spPr bwMode="auto">
            <a:xfrm>
              <a:off x="3062590" y="5965021"/>
              <a:ext cx="113674" cy="391329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3" y="14"/>
                </a:cxn>
              </a:cxnLst>
              <a:rect l="0" t="0" r="r" b="b"/>
              <a:pathLst>
                <a:path w="83" h="399">
                  <a:moveTo>
                    <a:pt x="73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2" y="396"/>
                    <a:pt x="22" y="389"/>
                    <a:pt x="22" y="386"/>
                  </a:cubicBezTo>
                  <a:cubicBezTo>
                    <a:pt x="9" y="255"/>
                    <a:pt x="19" y="96"/>
                    <a:pt x="80" y="5"/>
                  </a:cubicBezTo>
                  <a:cubicBezTo>
                    <a:pt x="83" y="0"/>
                    <a:pt x="74" y="13"/>
                    <a:pt x="73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5" name="Freeform 494"/>
            <p:cNvSpPr>
              <a:spLocks/>
            </p:cNvSpPr>
            <p:nvPr/>
          </p:nvSpPr>
          <p:spPr bwMode="auto">
            <a:xfrm>
              <a:off x="3154351" y="5888520"/>
              <a:ext cx="178042" cy="467830"/>
            </a:xfrm>
            <a:custGeom>
              <a:avLst/>
              <a:gdLst/>
              <a:ahLst/>
              <a:cxnLst>
                <a:cxn ang="0">
                  <a:pos x="115" y="17"/>
                </a:cxn>
                <a:cxn ang="0">
                  <a:pos x="21" y="477"/>
                </a:cxn>
                <a:cxn ang="0">
                  <a:pos x="35" y="461"/>
                </a:cxn>
                <a:cxn ang="0">
                  <a:pos x="125" y="6"/>
                </a:cxn>
                <a:cxn ang="0">
                  <a:pos x="115" y="17"/>
                </a:cxn>
              </a:cxnLst>
              <a:rect l="0" t="0" r="r" b="b"/>
              <a:pathLst>
                <a:path w="130" h="477">
                  <a:moveTo>
                    <a:pt x="115" y="17"/>
                  </a:moveTo>
                  <a:cubicBezTo>
                    <a:pt x="18" y="128"/>
                    <a:pt x="0" y="316"/>
                    <a:pt x="21" y="477"/>
                  </a:cubicBezTo>
                  <a:cubicBezTo>
                    <a:pt x="20" y="473"/>
                    <a:pt x="35" y="465"/>
                    <a:pt x="35" y="461"/>
                  </a:cubicBezTo>
                  <a:cubicBezTo>
                    <a:pt x="15" y="306"/>
                    <a:pt x="30" y="115"/>
                    <a:pt x="125" y="6"/>
                  </a:cubicBezTo>
                  <a:cubicBezTo>
                    <a:pt x="130" y="0"/>
                    <a:pt x="116" y="16"/>
                    <a:pt x="115" y="1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6" name="Freeform 495"/>
            <p:cNvSpPr>
              <a:spLocks/>
            </p:cNvSpPr>
            <p:nvPr/>
          </p:nvSpPr>
          <p:spPr bwMode="auto">
            <a:xfrm>
              <a:off x="3266655" y="5933636"/>
              <a:ext cx="78065" cy="422714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49" y="18"/>
                </a:cxn>
              </a:cxnLst>
              <a:rect l="0" t="0" r="r" b="b"/>
              <a:pathLst>
                <a:path w="57" h="431">
                  <a:moveTo>
                    <a:pt x="49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6" y="119"/>
                    <a:pt x="55" y="6"/>
                  </a:cubicBezTo>
                  <a:cubicBezTo>
                    <a:pt x="57" y="0"/>
                    <a:pt x="50" y="16"/>
                    <a:pt x="49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7" name="Freeform 496"/>
            <p:cNvSpPr>
              <a:spLocks/>
            </p:cNvSpPr>
            <p:nvPr/>
          </p:nvSpPr>
          <p:spPr bwMode="auto">
            <a:xfrm>
              <a:off x="3373480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4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8" name="Freeform 497"/>
            <p:cNvSpPr>
              <a:spLocks/>
            </p:cNvSpPr>
            <p:nvPr/>
          </p:nvSpPr>
          <p:spPr bwMode="auto">
            <a:xfrm>
              <a:off x="3351567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29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9" name="Freeform 498"/>
            <p:cNvSpPr>
              <a:spLocks/>
            </p:cNvSpPr>
            <p:nvPr/>
          </p:nvSpPr>
          <p:spPr bwMode="auto">
            <a:xfrm>
              <a:off x="3417305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2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0" name="Freeform 499"/>
            <p:cNvSpPr>
              <a:spLocks/>
            </p:cNvSpPr>
            <p:nvPr/>
          </p:nvSpPr>
          <p:spPr bwMode="auto">
            <a:xfrm>
              <a:off x="3380328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6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1" name="Freeform 500"/>
            <p:cNvSpPr>
              <a:spLocks/>
            </p:cNvSpPr>
            <p:nvPr/>
          </p:nvSpPr>
          <p:spPr bwMode="auto">
            <a:xfrm>
              <a:off x="3457023" y="6047405"/>
              <a:ext cx="99978" cy="308945"/>
            </a:xfrm>
            <a:custGeom>
              <a:avLst/>
              <a:gdLst/>
              <a:ahLst/>
              <a:cxnLst>
                <a:cxn ang="0">
                  <a:pos x="63" y="13"/>
                </a:cxn>
                <a:cxn ang="0">
                  <a:pos x="38" y="315"/>
                </a:cxn>
                <a:cxn ang="0">
                  <a:pos x="47" y="303"/>
                </a:cxn>
                <a:cxn ang="0">
                  <a:pos x="69" y="5"/>
                </a:cxn>
                <a:cxn ang="0">
                  <a:pos x="63" y="13"/>
                </a:cxn>
              </a:cxnLst>
              <a:rect l="0" t="0" r="r" b="b"/>
              <a:pathLst>
                <a:path w="73" h="315">
                  <a:moveTo>
                    <a:pt x="63" y="13"/>
                  </a:moveTo>
                  <a:cubicBezTo>
                    <a:pt x="0" y="97"/>
                    <a:pt x="6" y="218"/>
                    <a:pt x="38" y="315"/>
                  </a:cubicBezTo>
                  <a:cubicBezTo>
                    <a:pt x="37" y="312"/>
                    <a:pt x="48" y="305"/>
                    <a:pt x="47" y="303"/>
                  </a:cubicBezTo>
                  <a:cubicBezTo>
                    <a:pt x="16" y="209"/>
                    <a:pt x="8" y="87"/>
                    <a:pt x="69" y="5"/>
                  </a:cubicBezTo>
                  <a:cubicBezTo>
                    <a:pt x="73" y="0"/>
                    <a:pt x="64" y="12"/>
                    <a:pt x="63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2" name="Freeform 501"/>
            <p:cNvSpPr>
              <a:spLocks/>
            </p:cNvSpPr>
            <p:nvPr/>
          </p:nvSpPr>
          <p:spPr bwMode="auto">
            <a:xfrm>
              <a:off x="3309111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3" name="Freeform 502"/>
            <p:cNvSpPr>
              <a:spLocks/>
            </p:cNvSpPr>
            <p:nvPr/>
          </p:nvSpPr>
          <p:spPr bwMode="auto">
            <a:xfrm>
              <a:off x="3369371" y="5965021"/>
              <a:ext cx="115042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4" name="Freeform 503"/>
            <p:cNvSpPr>
              <a:spLocks/>
            </p:cNvSpPr>
            <p:nvPr/>
          </p:nvSpPr>
          <p:spPr bwMode="auto">
            <a:xfrm>
              <a:off x="2472312" y="6018964"/>
              <a:ext cx="157499" cy="337386"/>
            </a:xfrm>
            <a:custGeom>
              <a:avLst/>
              <a:gdLst/>
              <a:ahLst/>
              <a:cxnLst>
                <a:cxn ang="0">
                  <a:pos x="14" y="13"/>
                </a:cxn>
                <a:cxn ang="0">
                  <a:pos x="97" y="344"/>
                </a:cxn>
                <a:cxn ang="0">
                  <a:pos x="85" y="332"/>
                </a:cxn>
                <a:cxn ang="0">
                  <a:pos x="5" y="5"/>
                </a:cxn>
                <a:cxn ang="0">
                  <a:pos x="14" y="13"/>
                </a:cxn>
              </a:cxnLst>
              <a:rect l="0" t="0" r="r" b="b"/>
              <a:pathLst>
                <a:path w="115" h="344">
                  <a:moveTo>
                    <a:pt x="14" y="13"/>
                  </a:moveTo>
                  <a:cubicBezTo>
                    <a:pt x="99" y="93"/>
                    <a:pt x="115" y="228"/>
                    <a:pt x="97" y="344"/>
                  </a:cubicBezTo>
                  <a:cubicBezTo>
                    <a:pt x="97" y="341"/>
                    <a:pt x="84" y="335"/>
                    <a:pt x="85" y="332"/>
                  </a:cubicBezTo>
                  <a:cubicBezTo>
                    <a:pt x="102" y="220"/>
                    <a:pt x="89" y="83"/>
                    <a:pt x="5" y="5"/>
                  </a:cubicBezTo>
                  <a:cubicBezTo>
                    <a:pt x="0" y="0"/>
                    <a:pt x="12" y="11"/>
                    <a:pt x="14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5" name="Freeform 504"/>
            <p:cNvSpPr>
              <a:spLocks/>
            </p:cNvSpPr>
            <p:nvPr/>
          </p:nvSpPr>
          <p:spPr bwMode="auto">
            <a:xfrm>
              <a:off x="2521616" y="6047405"/>
              <a:ext cx="99977" cy="308945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35" y="315"/>
                </a:cxn>
                <a:cxn ang="0">
                  <a:pos x="26" y="303"/>
                </a:cxn>
                <a:cxn ang="0">
                  <a:pos x="4" y="5"/>
                </a:cxn>
                <a:cxn ang="0">
                  <a:pos x="10" y="13"/>
                </a:cxn>
              </a:cxnLst>
              <a:rect l="0" t="0" r="r" b="b"/>
              <a:pathLst>
                <a:path w="73" h="315">
                  <a:moveTo>
                    <a:pt x="10" y="13"/>
                  </a:moveTo>
                  <a:cubicBezTo>
                    <a:pt x="73" y="97"/>
                    <a:pt x="67" y="218"/>
                    <a:pt x="35" y="315"/>
                  </a:cubicBezTo>
                  <a:cubicBezTo>
                    <a:pt x="36" y="312"/>
                    <a:pt x="25" y="305"/>
                    <a:pt x="26" y="303"/>
                  </a:cubicBezTo>
                  <a:cubicBezTo>
                    <a:pt x="57" y="209"/>
                    <a:pt x="65" y="87"/>
                    <a:pt x="4" y="5"/>
                  </a:cubicBezTo>
                  <a:cubicBezTo>
                    <a:pt x="0" y="0"/>
                    <a:pt x="9" y="12"/>
                    <a:pt x="10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6" name="Freeform 505"/>
            <p:cNvSpPr>
              <a:spLocks/>
            </p:cNvSpPr>
            <p:nvPr/>
          </p:nvSpPr>
          <p:spPr bwMode="auto">
            <a:xfrm>
              <a:off x="2440812" y="6069964"/>
              <a:ext cx="145172" cy="286386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90" y="292"/>
                </a:cxn>
                <a:cxn ang="0">
                  <a:pos x="78" y="282"/>
                </a:cxn>
                <a:cxn ang="0">
                  <a:pos x="5" y="4"/>
                </a:cxn>
                <a:cxn ang="0">
                  <a:pos x="13" y="11"/>
                </a:cxn>
              </a:cxnLst>
              <a:rect l="0" t="0" r="r" b="b"/>
              <a:pathLst>
                <a:path w="106" h="292">
                  <a:moveTo>
                    <a:pt x="13" y="11"/>
                  </a:moveTo>
                  <a:cubicBezTo>
                    <a:pt x="92" y="79"/>
                    <a:pt x="106" y="194"/>
                    <a:pt x="90" y="292"/>
                  </a:cubicBezTo>
                  <a:cubicBezTo>
                    <a:pt x="90" y="289"/>
                    <a:pt x="78" y="285"/>
                    <a:pt x="78" y="282"/>
                  </a:cubicBezTo>
                  <a:cubicBezTo>
                    <a:pt x="94" y="187"/>
                    <a:pt x="82" y="70"/>
                    <a:pt x="5" y="4"/>
                  </a:cubicBezTo>
                  <a:cubicBezTo>
                    <a:pt x="0" y="0"/>
                    <a:pt x="11" y="10"/>
                    <a:pt x="13" y="11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7" name="Freeform 506"/>
            <p:cNvSpPr>
              <a:spLocks/>
            </p:cNvSpPr>
            <p:nvPr/>
          </p:nvSpPr>
          <p:spPr bwMode="auto">
            <a:xfrm>
              <a:off x="2499703" y="5933636"/>
              <a:ext cx="78064" cy="422714"/>
            </a:xfrm>
            <a:custGeom>
              <a:avLst/>
              <a:gdLst/>
              <a:ahLst/>
              <a:cxnLst>
                <a:cxn ang="0">
                  <a:pos x="50" y="18"/>
                </a:cxn>
                <a:cxn ang="0">
                  <a:pos x="30" y="431"/>
                </a:cxn>
                <a:cxn ang="0">
                  <a:pos x="37" y="414"/>
                </a:cxn>
                <a:cxn ang="0">
                  <a:pos x="55" y="6"/>
                </a:cxn>
                <a:cxn ang="0">
                  <a:pos x="50" y="18"/>
                </a:cxn>
              </a:cxnLst>
              <a:rect l="0" t="0" r="r" b="b"/>
              <a:pathLst>
                <a:path w="57" h="431">
                  <a:moveTo>
                    <a:pt x="50" y="18"/>
                  </a:moveTo>
                  <a:cubicBezTo>
                    <a:pt x="0" y="133"/>
                    <a:pt x="5" y="298"/>
                    <a:pt x="30" y="431"/>
                  </a:cubicBezTo>
                  <a:cubicBezTo>
                    <a:pt x="29" y="428"/>
                    <a:pt x="38" y="418"/>
                    <a:pt x="37" y="414"/>
                  </a:cubicBezTo>
                  <a:cubicBezTo>
                    <a:pt x="13" y="285"/>
                    <a:pt x="7" y="119"/>
                    <a:pt x="55" y="6"/>
                  </a:cubicBezTo>
                  <a:cubicBezTo>
                    <a:pt x="57" y="0"/>
                    <a:pt x="50" y="16"/>
                    <a:pt x="50" y="1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8" name="Freeform 507"/>
            <p:cNvSpPr>
              <a:spLocks/>
            </p:cNvSpPr>
            <p:nvPr/>
          </p:nvSpPr>
          <p:spPr bwMode="auto">
            <a:xfrm>
              <a:off x="2606528" y="6161175"/>
              <a:ext cx="64369" cy="19517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40" y="199"/>
                </a:cxn>
                <a:cxn ang="0">
                  <a:pos x="35" y="192"/>
                </a:cxn>
                <a:cxn ang="0">
                  <a:pos x="2" y="3"/>
                </a:cxn>
                <a:cxn ang="0">
                  <a:pos x="5" y="7"/>
                </a:cxn>
              </a:cxnLst>
              <a:rect l="0" t="0" r="r" b="b"/>
              <a:pathLst>
                <a:path w="47" h="199">
                  <a:moveTo>
                    <a:pt x="5" y="7"/>
                  </a:moveTo>
                  <a:cubicBezTo>
                    <a:pt x="41" y="53"/>
                    <a:pt x="47" y="132"/>
                    <a:pt x="40" y="199"/>
                  </a:cubicBezTo>
                  <a:cubicBezTo>
                    <a:pt x="40" y="197"/>
                    <a:pt x="35" y="194"/>
                    <a:pt x="35" y="192"/>
                  </a:cubicBezTo>
                  <a:cubicBezTo>
                    <a:pt x="42" y="127"/>
                    <a:pt x="36" y="48"/>
                    <a:pt x="2" y="3"/>
                  </a:cubicBezTo>
                  <a:cubicBezTo>
                    <a:pt x="0" y="0"/>
                    <a:pt x="5" y="6"/>
                    <a:pt x="5" y="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9" name="Freeform 508"/>
            <p:cNvSpPr>
              <a:spLocks/>
            </p:cNvSpPr>
            <p:nvPr/>
          </p:nvSpPr>
          <p:spPr bwMode="auto">
            <a:xfrm>
              <a:off x="2584615" y="5999348"/>
              <a:ext cx="78065" cy="357002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0" y="364"/>
                </a:cxn>
                <a:cxn ang="0">
                  <a:pos x="37" y="350"/>
                </a:cxn>
                <a:cxn ang="0">
                  <a:pos x="54" y="5"/>
                </a:cxn>
                <a:cxn ang="0">
                  <a:pos x="49" y="15"/>
                </a:cxn>
              </a:cxnLst>
              <a:rect l="0" t="0" r="r" b="b"/>
              <a:pathLst>
                <a:path w="57" h="364">
                  <a:moveTo>
                    <a:pt x="49" y="15"/>
                  </a:moveTo>
                  <a:cubicBezTo>
                    <a:pt x="0" y="112"/>
                    <a:pt x="5" y="251"/>
                    <a:pt x="30" y="364"/>
                  </a:cubicBezTo>
                  <a:cubicBezTo>
                    <a:pt x="30" y="361"/>
                    <a:pt x="38" y="353"/>
                    <a:pt x="37" y="350"/>
                  </a:cubicBezTo>
                  <a:cubicBezTo>
                    <a:pt x="13" y="241"/>
                    <a:pt x="6" y="100"/>
                    <a:pt x="54" y="5"/>
                  </a:cubicBezTo>
                  <a:cubicBezTo>
                    <a:pt x="57" y="0"/>
                    <a:pt x="50" y="13"/>
                    <a:pt x="49" y="15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0" name="Freeform 509"/>
            <p:cNvSpPr>
              <a:spLocks/>
            </p:cNvSpPr>
            <p:nvPr/>
          </p:nvSpPr>
          <p:spPr bwMode="auto">
            <a:xfrm>
              <a:off x="2650353" y="5965021"/>
              <a:ext cx="115043" cy="391329"/>
            </a:xfrm>
            <a:custGeom>
              <a:avLst/>
              <a:gdLst/>
              <a:ahLst/>
              <a:cxnLst>
                <a:cxn ang="0">
                  <a:pos x="74" y="14"/>
                </a:cxn>
                <a:cxn ang="0">
                  <a:pos x="13" y="399"/>
                </a:cxn>
                <a:cxn ang="0">
                  <a:pos x="22" y="386"/>
                </a:cxn>
                <a:cxn ang="0">
                  <a:pos x="80" y="5"/>
                </a:cxn>
                <a:cxn ang="0">
                  <a:pos x="74" y="14"/>
                </a:cxn>
              </a:cxnLst>
              <a:rect l="0" t="0" r="r" b="b"/>
              <a:pathLst>
                <a:path w="84" h="399">
                  <a:moveTo>
                    <a:pt x="74" y="14"/>
                  </a:moveTo>
                  <a:cubicBezTo>
                    <a:pt x="11" y="107"/>
                    <a:pt x="0" y="265"/>
                    <a:pt x="13" y="399"/>
                  </a:cubicBezTo>
                  <a:cubicBezTo>
                    <a:pt x="13" y="396"/>
                    <a:pt x="23" y="389"/>
                    <a:pt x="22" y="386"/>
                  </a:cubicBezTo>
                  <a:cubicBezTo>
                    <a:pt x="10" y="255"/>
                    <a:pt x="19" y="96"/>
                    <a:pt x="80" y="5"/>
                  </a:cubicBezTo>
                  <a:cubicBezTo>
                    <a:pt x="84" y="0"/>
                    <a:pt x="75" y="13"/>
                    <a:pt x="74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1" name="Freeform 510"/>
            <p:cNvSpPr>
              <a:spLocks/>
            </p:cNvSpPr>
            <p:nvPr/>
          </p:nvSpPr>
          <p:spPr bwMode="auto">
            <a:xfrm>
              <a:off x="2613376" y="6011118"/>
              <a:ext cx="65739" cy="345232"/>
            </a:xfrm>
            <a:custGeom>
              <a:avLst/>
              <a:gdLst/>
              <a:ahLst/>
              <a:cxnLst>
                <a:cxn ang="0">
                  <a:pos x="42" y="12"/>
                </a:cxn>
                <a:cxn ang="0">
                  <a:pos x="7" y="352"/>
                </a:cxn>
                <a:cxn ang="0">
                  <a:pos x="13" y="340"/>
                </a:cxn>
                <a:cxn ang="0">
                  <a:pos x="46" y="4"/>
                </a:cxn>
                <a:cxn ang="0">
                  <a:pos x="42" y="12"/>
                </a:cxn>
              </a:cxnLst>
              <a:rect l="0" t="0" r="r" b="b"/>
              <a:pathLst>
                <a:path w="48" h="352">
                  <a:moveTo>
                    <a:pt x="42" y="12"/>
                  </a:moveTo>
                  <a:cubicBezTo>
                    <a:pt x="7" y="94"/>
                    <a:pt x="0" y="233"/>
                    <a:pt x="7" y="352"/>
                  </a:cubicBezTo>
                  <a:cubicBezTo>
                    <a:pt x="7" y="349"/>
                    <a:pt x="13" y="343"/>
                    <a:pt x="13" y="340"/>
                  </a:cubicBezTo>
                  <a:cubicBezTo>
                    <a:pt x="5" y="225"/>
                    <a:pt x="11" y="84"/>
                    <a:pt x="46" y="4"/>
                  </a:cubicBezTo>
                  <a:cubicBezTo>
                    <a:pt x="48" y="0"/>
                    <a:pt x="43" y="11"/>
                    <a:pt x="42" y="1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2" name="Freeform 511"/>
            <p:cNvSpPr>
              <a:spLocks/>
            </p:cNvSpPr>
            <p:nvPr/>
          </p:nvSpPr>
          <p:spPr bwMode="auto">
            <a:xfrm>
              <a:off x="2691441" y="6047405"/>
              <a:ext cx="98608" cy="308945"/>
            </a:xfrm>
            <a:custGeom>
              <a:avLst/>
              <a:gdLst/>
              <a:ahLst/>
              <a:cxnLst>
                <a:cxn ang="0">
                  <a:pos x="62" y="13"/>
                </a:cxn>
                <a:cxn ang="0">
                  <a:pos x="37" y="315"/>
                </a:cxn>
                <a:cxn ang="0">
                  <a:pos x="46" y="303"/>
                </a:cxn>
                <a:cxn ang="0">
                  <a:pos x="68" y="5"/>
                </a:cxn>
                <a:cxn ang="0">
                  <a:pos x="62" y="13"/>
                </a:cxn>
              </a:cxnLst>
              <a:rect l="0" t="0" r="r" b="b"/>
              <a:pathLst>
                <a:path w="72" h="315">
                  <a:moveTo>
                    <a:pt x="62" y="13"/>
                  </a:moveTo>
                  <a:cubicBezTo>
                    <a:pt x="0" y="97"/>
                    <a:pt x="5" y="218"/>
                    <a:pt x="37" y="315"/>
                  </a:cubicBezTo>
                  <a:cubicBezTo>
                    <a:pt x="36" y="312"/>
                    <a:pt x="47" y="305"/>
                    <a:pt x="46" y="303"/>
                  </a:cubicBezTo>
                  <a:cubicBezTo>
                    <a:pt x="15" y="209"/>
                    <a:pt x="7" y="87"/>
                    <a:pt x="68" y="5"/>
                  </a:cubicBezTo>
                  <a:cubicBezTo>
                    <a:pt x="72" y="0"/>
                    <a:pt x="63" y="12"/>
                    <a:pt x="62" y="1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3" name="Freeform 512"/>
            <p:cNvSpPr>
              <a:spLocks/>
            </p:cNvSpPr>
            <p:nvPr/>
          </p:nvSpPr>
          <p:spPr bwMode="auto">
            <a:xfrm>
              <a:off x="2542159" y="5971887"/>
              <a:ext cx="78065" cy="38446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8" y="392"/>
                </a:cxn>
                <a:cxn ang="0">
                  <a:pos x="21" y="377"/>
                </a:cxn>
                <a:cxn ang="0">
                  <a:pos x="3" y="5"/>
                </a:cxn>
                <a:cxn ang="0">
                  <a:pos x="8" y="16"/>
                </a:cxn>
              </a:cxnLst>
              <a:rect l="0" t="0" r="r" b="b"/>
              <a:pathLst>
                <a:path w="57" h="392">
                  <a:moveTo>
                    <a:pt x="8" y="16"/>
                  </a:moveTo>
                  <a:cubicBezTo>
                    <a:pt x="57" y="121"/>
                    <a:pt x="53" y="271"/>
                    <a:pt x="28" y="392"/>
                  </a:cubicBezTo>
                  <a:cubicBezTo>
                    <a:pt x="29" y="389"/>
                    <a:pt x="20" y="380"/>
                    <a:pt x="21" y="377"/>
                  </a:cubicBezTo>
                  <a:cubicBezTo>
                    <a:pt x="45" y="259"/>
                    <a:pt x="51" y="108"/>
                    <a:pt x="3" y="5"/>
                  </a:cubicBezTo>
                  <a:cubicBezTo>
                    <a:pt x="0" y="0"/>
                    <a:pt x="7" y="14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4" name="Freeform 513"/>
            <p:cNvSpPr>
              <a:spLocks/>
            </p:cNvSpPr>
            <p:nvPr/>
          </p:nvSpPr>
          <p:spPr bwMode="auto">
            <a:xfrm>
              <a:off x="2602420" y="5965021"/>
              <a:ext cx="115043" cy="391329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71" y="399"/>
                </a:cxn>
                <a:cxn ang="0">
                  <a:pos x="62" y="386"/>
                </a:cxn>
                <a:cxn ang="0">
                  <a:pos x="4" y="5"/>
                </a:cxn>
                <a:cxn ang="0">
                  <a:pos x="10" y="14"/>
                </a:cxn>
              </a:cxnLst>
              <a:rect l="0" t="0" r="r" b="b"/>
              <a:pathLst>
                <a:path w="84" h="399">
                  <a:moveTo>
                    <a:pt x="10" y="14"/>
                  </a:moveTo>
                  <a:cubicBezTo>
                    <a:pt x="72" y="107"/>
                    <a:pt x="84" y="265"/>
                    <a:pt x="71" y="399"/>
                  </a:cubicBezTo>
                  <a:cubicBezTo>
                    <a:pt x="71" y="396"/>
                    <a:pt x="61" y="389"/>
                    <a:pt x="62" y="386"/>
                  </a:cubicBezTo>
                  <a:cubicBezTo>
                    <a:pt x="74" y="255"/>
                    <a:pt x="65" y="96"/>
                    <a:pt x="4" y="5"/>
                  </a:cubicBezTo>
                  <a:cubicBezTo>
                    <a:pt x="0" y="0"/>
                    <a:pt x="9" y="13"/>
                    <a:pt x="10" y="1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5" name="Freeform 514"/>
            <p:cNvSpPr>
              <a:spLocks/>
            </p:cNvSpPr>
            <p:nvPr/>
          </p:nvSpPr>
          <p:spPr bwMode="auto">
            <a:xfrm>
              <a:off x="2277834" y="5717866"/>
              <a:ext cx="27939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9" y="8"/>
                </a:cxn>
                <a:cxn ang="0">
                  <a:pos x="24" y="23"/>
                </a:cxn>
              </a:cxnLst>
              <a:rect l="0" t="0" r="r" b="b"/>
              <a:pathLst>
                <a:path w="204" h="651">
                  <a:moveTo>
                    <a:pt x="24" y="23"/>
                  </a:moveTo>
                  <a:cubicBezTo>
                    <a:pt x="176" y="174"/>
                    <a:pt x="204" y="432"/>
                    <a:pt x="172" y="651"/>
                  </a:cubicBezTo>
                  <a:cubicBezTo>
                    <a:pt x="173" y="645"/>
                    <a:pt x="149" y="635"/>
                    <a:pt x="150" y="629"/>
                  </a:cubicBezTo>
                  <a:cubicBezTo>
                    <a:pt x="181" y="417"/>
                    <a:pt x="157" y="156"/>
                    <a:pt x="9" y="8"/>
                  </a:cubicBezTo>
                  <a:cubicBezTo>
                    <a:pt x="0" y="0"/>
                    <a:pt x="22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6" name="Freeform 515"/>
            <p:cNvSpPr>
              <a:spLocks/>
            </p:cNvSpPr>
            <p:nvPr/>
          </p:nvSpPr>
          <p:spPr bwMode="auto">
            <a:xfrm>
              <a:off x="2531202" y="5583500"/>
              <a:ext cx="125999" cy="772850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78" y="788"/>
                </a:cxn>
                <a:cxn ang="0">
                  <a:pos x="68" y="762"/>
                </a:cxn>
                <a:cxn ang="0">
                  <a:pos x="4" y="10"/>
                </a:cxn>
                <a:cxn ang="0">
                  <a:pos x="11" y="29"/>
                </a:cxn>
              </a:cxnLst>
              <a:rect l="0" t="0" r="r" b="b"/>
              <a:pathLst>
                <a:path w="92" h="788">
                  <a:moveTo>
                    <a:pt x="11" y="29"/>
                  </a:moveTo>
                  <a:cubicBezTo>
                    <a:pt x="80" y="212"/>
                    <a:pt x="92" y="523"/>
                    <a:pt x="78" y="788"/>
                  </a:cubicBezTo>
                  <a:cubicBezTo>
                    <a:pt x="78" y="781"/>
                    <a:pt x="67" y="769"/>
                    <a:pt x="68" y="762"/>
                  </a:cubicBezTo>
                  <a:cubicBezTo>
                    <a:pt x="82" y="505"/>
                    <a:pt x="71" y="189"/>
                    <a:pt x="4" y="10"/>
                  </a:cubicBezTo>
                  <a:cubicBezTo>
                    <a:pt x="0" y="0"/>
                    <a:pt x="10" y="26"/>
                    <a:pt x="11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7" name="Freeform 516"/>
            <p:cNvSpPr>
              <a:spLocks/>
            </p:cNvSpPr>
            <p:nvPr/>
          </p:nvSpPr>
          <p:spPr bwMode="auto">
            <a:xfrm>
              <a:off x="3006439" y="5717866"/>
              <a:ext cx="278020" cy="638484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172" y="651"/>
                </a:cxn>
                <a:cxn ang="0">
                  <a:pos x="150" y="629"/>
                </a:cxn>
                <a:cxn ang="0">
                  <a:pos x="8" y="8"/>
                </a:cxn>
                <a:cxn ang="0">
                  <a:pos x="24" y="23"/>
                </a:cxn>
              </a:cxnLst>
              <a:rect l="0" t="0" r="r" b="b"/>
              <a:pathLst>
                <a:path w="203" h="651">
                  <a:moveTo>
                    <a:pt x="24" y="23"/>
                  </a:moveTo>
                  <a:cubicBezTo>
                    <a:pt x="176" y="174"/>
                    <a:pt x="203" y="432"/>
                    <a:pt x="172" y="651"/>
                  </a:cubicBezTo>
                  <a:cubicBezTo>
                    <a:pt x="172" y="645"/>
                    <a:pt x="149" y="635"/>
                    <a:pt x="150" y="629"/>
                  </a:cubicBezTo>
                  <a:cubicBezTo>
                    <a:pt x="180" y="417"/>
                    <a:pt x="156" y="156"/>
                    <a:pt x="8" y="8"/>
                  </a:cubicBezTo>
                  <a:cubicBezTo>
                    <a:pt x="0" y="0"/>
                    <a:pt x="21" y="20"/>
                    <a:pt x="24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8" name="Freeform 517"/>
            <p:cNvSpPr>
              <a:spLocks/>
            </p:cNvSpPr>
            <p:nvPr/>
          </p:nvSpPr>
          <p:spPr bwMode="auto">
            <a:xfrm>
              <a:off x="2168270" y="5583500"/>
              <a:ext cx="124630" cy="772850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77" y="788"/>
                </a:cxn>
                <a:cxn ang="0">
                  <a:pos x="67" y="762"/>
                </a:cxn>
                <a:cxn ang="0">
                  <a:pos x="3" y="10"/>
                </a:cxn>
                <a:cxn ang="0">
                  <a:pos x="10" y="29"/>
                </a:cxn>
              </a:cxnLst>
              <a:rect l="0" t="0" r="r" b="b"/>
              <a:pathLst>
                <a:path w="91" h="788">
                  <a:moveTo>
                    <a:pt x="10" y="29"/>
                  </a:moveTo>
                  <a:cubicBezTo>
                    <a:pt x="79" y="212"/>
                    <a:pt x="91" y="523"/>
                    <a:pt x="77" y="788"/>
                  </a:cubicBezTo>
                  <a:cubicBezTo>
                    <a:pt x="77" y="781"/>
                    <a:pt x="67" y="769"/>
                    <a:pt x="67" y="762"/>
                  </a:cubicBezTo>
                  <a:cubicBezTo>
                    <a:pt x="81" y="505"/>
                    <a:pt x="70" y="189"/>
                    <a:pt x="3" y="10"/>
                  </a:cubicBezTo>
                  <a:cubicBezTo>
                    <a:pt x="0" y="0"/>
                    <a:pt x="9" y="26"/>
                    <a:pt x="10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9" name="Freeform 518"/>
            <p:cNvSpPr>
              <a:spLocks/>
            </p:cNvSpPr>
            <p:nvPr/>
          </p:nvSpPr>
          <p:spPr bwMode="auto">
            <a:xfrm>
              <a:off x="1782054" y="5666865"/>
              <a:ext cx="191739" cy="689485"/>
            </a:xfrm>
            <a:custGeom>
              <a:avLst/>
              <a:gdLst/>
              <a:ahLst/>
              <a:cxnLst>
                <a:cxn ang="0">
                  <a:pos x="19" y="29"/>
                </a:cxn>
                <a:cxn ang="0">
                  <a:pos x="67" y="703"/>
                </a:cxn>
                <a:cxn ang="0">
                  <a:pos x="50" y="676"/>
                </a:cxn>
                <a:cxn ang="0">
                  <a:pos x="7" y="10"/>
                </a:cxn>
                <a:cxn ang="0">
                  <a:pos x="19" y="29"/>
                </a:cxn>
              </a:cxnLst>
              <a:rect l="0" t="0" r="r" b="b"/>
              <a:pathLst>
                <a:path w="140" h="703">
                  <a:moveTo>
                    <a:pt x="19" y="29"/>
                  </a:moveTo>
                  <a:cubicBezTo>
                    <a:pt x="140" y="216"/>
                    <a:pt x="128" y="485"/>
                    <a:pt x="67" y="703"/>
                  </a:cubicBezTo>
                  <a:cubicBezTo>
                    <a:pt x="69" y="697"/>
                    <a:pt x="48" y="682"/>
                    <a:pt x="50" y="676"/>
                  </a:cubicBezTo>
                  <a:cubicBezTo>
                    <a:pt x="109" y="465"/>
                    <a:pt x="124" y="193"/>
                    <a:pt x="7" y="10"/>
                  </a:cubicBezTo>
                  <a:cubicBezTo>
                    <a:pt x="0" y="0"/>
                    <a:pt x="17" y="26"/>
                    <a:pt x="1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0" name="Freeform 519"/>
            <p:cNvSpPr>
              <a:spLocks/>
            </p:cNvSpPr>
            <p:nvPr/>
          </p:nvSpPr>
          <p:spPr bwMode="auto">
            <a:xfrm>
              <a:off x="3200916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2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4" y="884"/>
                    <a:pt x="43" y="870"/>
                    <a:pt x="42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1" name="Freeform 520"/>
            <p:cNvSpPr>
              <a:spLocks/>
            </p:cNvSpPr>
            <p:nvPr/>
          </p:nvSpPr>
          <p:spPr bwMode="auto">
            <a:xfrm>
              <a:off x="2836613" y="5481499"/>
              <a:ext cx="220499" cy="874851"/>
            </a:xfrm>
            <a:custGeom>
              <a:avLst/>
              <a:gdLst/>
              <a:ahLst/>
              <a:cxnLst>
                <a:cxn ang="0">
                  <a:pos x="142" y="32"/>
                </a:cxn>
                <a:cxn ang="0">
                  <a:pos x="25" y="892"/>
                </a:cxn>
                <a:cxn ang="0">
                  <a:pos x="43" y="862"/>
                </a:cxn>
                <a:cxn ang="0">
                  <a:pos x="154" y="11"/>
                </a:cxn>
                <a:cxn ang="0">
                  <a:pos x="142" y="32"/>
                </a:cxn>
              </a:cxnLst>
              <a:rect l="0" t="0" r="r" b="b"/>
              <a:pathLst>
                <a:path w="161" h="892">
                  <a:moveTo>
                    <a:pt x="142" y="32"/>
                  </a:moveTo>
                  <a:cubicBezTo>
                    <a:pt x="22" y="239"/>
                    <a:pt x="0" y="592"/>
                    <a:pt x="25" y="892"/>
                  </a:cubicBezTo>
                  <a:cubicBezTo>
                    <a:pt x="25" y="884"/>
                    <a:pt x="43" y="870"/>
                    <a:pt x="43" y="862"/>
                  </a:cubicBezTo>
                  <a:cubicBezTo>
                    <a:pt x="18" y="571"/>
                    <a:pt x="37" y="214"/>
                    <a:pt x="154" y="11"/>
                  </a:cubicBezTo>
                  <a:cubicBezTo>
                    <a:pt x="161" y="0"/>
                    <a:pt x="144" y="29"/>
                    <a:pt x="142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2" name="Freeform 521"/>
            <p:cNvSpPr>
              <a:spLocks/>
            </p:cNvSpPr>
            <p:nvPr/>
          </p:nvSpPr>
          <p:spPr bwMode="auto">
            <a:xfrm>
              <a:off x="2718832" y="5299075"/>
              <a:ext cx="99977" cy="1057275"/>
            </a:xfrm>
            <a:custGeom>
              <a:avLst/>
              <a:gdLst/>
              <a:ahLst/>
              <a:cxnLst>
                <a:cxn ang="0">
                  <a:pos x="64" y="38"/>
                </a:cxn>
                <a:cxn ang="0">
                  <a:pos x="12" y="1078"/>
                </a:cxn>
                <a:cxn ang="0">
                  <a:pos x="19" y="1042"/>
                </a:cxn>
                <a:cxn ang="0">
                  <a:pos x="70" y="13"/>
                </a:cxn>
                <a:cxn ang="0">
                  <a:pos x="64" y="38"/>
                </a:cxn>
              </a:cxnLst>
              <a:rect l="0" t="0" r="r" b="b"/>
              <a:pathLst>
                <a:path w="73" h="1078">
                  <a:moveTo>
                    <a:pt x="64" y="38"/>
                  </a:moveTo>
                  <a:cubicBezTo>
                    <a:pt x="10" y="289"/>
                    <a:pt x="0" y="715"/>
                    <a:pt x="12" y="1078"/>
                  </a:cubicBezTo>
                  <a:cubicBezTo>
                    <a:pt x="11" y="1069"/>
                    <a:pt x="20" y="1052"/>
                    <a:pt x="19" y="1042"/>
                  </a:cubicBezTo>
                  <a:cubicBezTo>
                    <a:pt x="9" y="690"/>
                    <a:pt x="17" y="258"/>
                    <a:pt x="70" y="13"/>
                  </a:cubicBezTo>
                  <a:cubicBezTo>
                    <a:pt x="73" y="0"/>
                    <a:pt x="65" y="34"/>
                    <a:pt x="64" y="3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3" name="Freeform 522"/>
            <p:cNvSpPr>
              <a:spLocks/>
            </p:cNvSpPr>
            <p:nvPr/>
          </p:nvSpPr>
          <p:spPr bwMode="auto">
            <a:xfrm>
              <a:off x="3413197" y="5411864"/>
              <a:ext cx="150651" cy="944486"/>
            </a:xfrm>
            <a:custGeom>
              <a:avLst/>
              <a:gdLst/>
              <a:ahLst/>
              <a:cxnLst>
                <a:cxn ang="0">
                  <a:pos x="95" y="40"/>
                </a:cxn>
                <a:cxn ang="0">
                  <a:pos x="57" y="963"/>
                </a:cxn>
                <a:cxn ang="0">
                  <a:pos x="70" y="926"/>
                </a:cxn>
                <a:cxn ang="0">
                  <a:pos x="104" y="14"/>
                </a:cxn>
                <a:cxn ang="0">
                  <a:pos x="95" y="40"/>
                </a:cxn>
              </a:cxnLst>
              <a:rect l="0" t="0" r="r" b="b"/>
              <a:pathLst>
                <a:path w="110" h="963">
                  <a:moveTo>
                    <a:pt x="95" y="40"/>
                  </a:moveTo>
                  <a:cubicBezTo>
                    <a:pt x="0" y="297"/>
                    <a:pt x="8" y="665"/>
                    <a:pt x="57" y="963"/>
                  </a:cubicBezTo>
                  <a:cubicBezTo>
                    <a:pt x="55" y="955"/>
                    <a:pt x="72" y="934"/>
                    <a:pt x="70" y="926"/>
                  </a:cubicBezTo>
                  <a:cubicBezTo>
                    <a:pt x="24" y="638"/>
                    <a:pt x="12" y="265"/>
                    <a:pt x="104" y="14"/>
                  </a:cubicBezTo>
                  <a:cubicBezTo>
                    <a:pt x="110" y="0"/>
                    <a:pt x="96" y="36"/>
                    <a:pt x="95" y="4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4" name="Freeform 523"/>
            <p:cNvSpPr>
              <a:spLocks/>
            </p:cNvSpPr>
            <p:nvPr/>
          </p:nvSpPr>
          <p:spPr bwMode="auto">
            <a:xfrm>
              <a:off x="849386" y="5603115"/>
              <a:ext cx="220499" cy="753235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36" y="768"/>
                </a:cxn>
                <a:cxn ang="0">
                  <a:pos x="119" y="742"/>
                </a:cxn>
                <a:cxn ang="0">
                  <a:pos x="7" y="10"/>
                </a:cxn>
                <a:cxn ang="0">
                  <a:pos x="19" y="28"/>
                </a:cxn>
              </a:cxnLst>
              <a:rect l="0" t="0" r="r" b="b"/>
              <a:pathLst>
                <a:path w="161" h="768">
                  <a:moveTo>
                    <a:pt x="19" y="28"/>
                  </a:moveTo>
                  <a:cubicBezTo>
                    <a:pt x="139" y="206"/>
                    <a:pt x="161" y="509"/>
                    <a:pt x="136" y="768"/>
                  </a:cubicBezTo>
                  <a:cubicBezTo>
                    <a:pt x="137" y="761"/>
                    <a:pt x="118" y="749"/>
                    <a:pt x="119" y="742"/>
                  </a:cubicBezTo>
                  <a:cubicBezTo>
                    <a:pt x="143" y="492"/>
                    <a:pt x="124" y="184"/>
                    <a:pt x="7" y="10"/>
                  </a:cubicBezTo>
                  <a:cubicBezTo>
                    <a:pt x="0" y="0"/>
                    <a:pt x="17" y="25"/>
                    <a:pt x="19" y="28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5" name="Freeform 524"/>
            <p:cNvSpPr>
              <a:spLocks/>
            </p:cNvSpPr>
            <p:nvPr/>
          </p:nvSpPr>
          <p:spPr bwMode="auto">
            <a:xfrm>
              <a:off x="530280" y="5666865"/>
              <a:ext cx="138325" cy="689485"/>
            </a:xfrm>
            <a:custGeom>
              <a:avLst/>
              <a:gdLst/>
              <a:ahLst/>
              <a:cxnLst>
                <a:cxn ang="0">
                  <a:pos x="14" y="29"/>
                </a:cxn>
                <a:cxn ang="0">
                  <a:pos x="49" y="703"/>
                </a:cxn>
                <a:cxn ang="0">
                  <a:pos x="36" y="676"/>
                </a:cxn>
                <a:cxn ang="0">
                  <a:pos x="5" y="10"/>
                </a:cxn>
                <a:cxn ang="0">
                  <a:pos x="14" y="29"/>
                </a:cxn>
              </a:cxnLst>
              <a:rect l="0" t="0" r="r" b="b"/>
              <a:pathLst>
                <a:path w="101" h="703">
                  <a:moveTo>
                    <a:pt x="14" y="29"/>
                  </a:moveTo>
                  <a:cubicBezTo>
                    <a:pt x="101" y="216"/>
                    <a:pt x="93" y="485"/>
                    <a:pt x="49" y="703"/>
                  </a:cubicBezTo>
                  <a:cubicBezTo>
                    <a:pt x="50" y="697"/>
                    <a:pt x="35" y="682"/>
                    <a:pt x="36" y="676"/>
                  </a:cubicBezTo>
                  <a:cubicBezTo>
                    <a:pt x="79" y="465"/>
                    <a:pt x="90" y="193"/>
                    <a:pt x="5" y="10"/>
                  </a:cubicBezTo>
                  <a:cubicBezTo>
                    <a:pt x="0" y="0"/>
                    <a:pt x="12" y="26"/>
                    <a:pt x="14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6" name="Freeform 525"/>
            <p:cNvSpPr>
              <a:spLocks/>
            </p:cNvSpPr>
            <p:nvPr/>
          </p:nvSpPr>
          <p:spPr bwMode="auto">
            <a:xfrm>
              <a:off x="311150" y="5717866"/>
              <a:ext cx="204064" cy="638484"/>
            </a:xfrm>
            <a:custGeom>
              <a:avLst/>
              <a:gdLst/>
              <a:ahLst/>
              <a:cxnLst>
                <a:cxn ang="0">
                  <a:pos x="18" y="23"/>
                </a:cxn>
                <a:cxn ang="0">
                  <a:pos x="126" y="651"/>
                </a:cxn>
                <a:cxn ang="0">
                  <a:pos x="110" y="629"/>
                </a:cxn>
                <a:cxn ang="0">
                  <a:pos x="7" y="8"/>
                </a:cxn>
                <a:cxn ang="0">
                  <a:pos x="18" y="23"/>
                </a:cxn>
              </a:cxnLst>
              <a:rect l="0" t="0" r="r" b="b"/>
              <a:pathLst>
                <a:path w="149" h="651">
                  <a:moveTo>
                    <a:pt x="18" y="23"/>
                  </a:moveTo>
                  <a:cubicBezTo>
                    <a:pt x="129" y="174"/>
                    <a:pt x="149" y="432"/>
                    <a:pt x="126" y="651"/>
                  </a:cubicBezTo>
                  <a:cubicBezTo>
                    <a:pt x="126" y="645"/>
                    <a:pt x="109" y="635"/>
                    <a:pt x="110" y="629"/>
                  </a:cubicBezTo>
                  <a:cubicBezTo>
                    <a:pt x="132" y="417"/>
                    <a:pt x="115" y="156"/>
                    <a:pt x="7" y="8"/>
                  </a:cubicBezTo>
                  <a:cubicBezTo>
                    <a:pt x="0" y="0"/>
                    <a:pt x="16" y="20"/>
                    <a:pt x="18" y="23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7" name="Freeform 526"/>
            <p:cNvSpPr>
              <a:spLocks/>
            </p:cNvSpPr>
            <p:nvPr/>
          </p:nvSpPr>
          <p:spPr bwMode="auto">
            <a:xfrm>
              <a:off x="1273949" y="5919906"/>
              <a:ext cx="91761" cy="436444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56" y="445"/>
                </a:cxn>
                <a:cxn ang="0">
                  <a:pos x="49" y="430"/>
                </a:cxn>
                <a:cxn ang="0">
                  <a:pos x="3" y="6"/>
                </a:cxn>
                <a:cxn ang="0">
                  <a:pos x="8" y="16"/>
                </a:cxn>
              </a:cxnLst>
              <a:rect l="0" t="0" r="r" b="b"/>
              <a:pathLst>
                <a:path w="67" h="445">
                  <a:moveTo>
                    <a:pt x="8" y="16"/>
                  </a:moveTo>
                  <a:cubicBezTo>
                    <a:pt x="58" y="120"/>
                    <a:pt x="67" y="295"/>
                    <a:pt x="56" y="445"/>
                  </a:cubicBezTo>
                  <a:cubicBezTo>
                    <a:pt x="57" y="441"/>
                    <a:pt x="49" y="434"/>
                    <a:pt x="49" y="430"/>
                  </a:cubicBezTo>
                  <a:cubicBezTo>
                    <a:pt x="59" y="285"/>
                    <a:pt x="51" y="107"/>
                    <a:pt x="3" y="6"/>
                  </a:cubicBezTo>
                  <a:cubicBezTo>
                    <a:pt x="0" y="0"/>
                    <a:pt x="7" y="15"/>
                    <a:pt x="8" y="16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8" name="Freeform 527"/>
            <p:cNvSpPr>
              <a:spLocks/>
            </p:cNvSpPr>
            <p:nvPr/>
          </p:nvSpPr>
          <p:spPr bwMode="auto">
            <a:xfrm>
              <a:off x="1071255" y="5557999"/>
              <a:ext cx="108194" cy="798351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42" y="814"/>
                </a:cxn>
                <a:cxn ang="0">
                  <a:pos x="52" y="783"/>
                </a:cxn>
                <a:cxn ang="0">
                  <a:pos x="76" y="12"/>
                </a:cxn>
                <a:cxn ang="0">
                  <a:pos x="68" y="34"/>
                </a:cxn>
              </a:cxnLst>
              <a:rect l="0" t="0" r="r" b="b"/>
              <a:pathLst>
                <a:path w="79" h="814">
                  <a:moveTo>
                    <a:pt x="68" y="34"/>
                  </a:moveTo>
                  <a:cubicBezTo>
                    <a:pt x="0" y="251"/>
                    <a:pt x="6" y="562"/>
                    <a:pt x="42" y="814"/>
                  </a:cubicBezTo>
                  <a:cubicBezTo>
                    <a:pt x="41" y="808"/>
                    <a:pt x="53" y="789"/>
                    <a:pt x="52" y="783"/>
                  </a:cubicBezTo>
                  <a:cubicBezTo>
                    <a:pt x="18" y="539"/>
                    <a:pt x="8" y="224"/>
                    <a:pt x="76" y="12"/>
                  </a:cubicBezTo>
                  <a:cubicBezTo>
                    <a:pt x="79" y="0"/>
                    <a:pt x="70" y="30"/>
                    <a:pt x="68" y="34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9" name="Freeform 528"/>
            <p:cNvSpPr>
              <a:spLocks/>
            </p:cNvSpPr>
            <p:nvPr/>
          </p:nvSpPr>
          <p:spPr bwMode="auto">
            <a:xfrm>
              <a:off x="1449252" y="5583500"/>
              <a:ext cx="91761" cy="772850"/>
            </a:xfrm>
            <a:custGeom>
              <a:avLst/>
              <a:gdLst/>
              <a:ahLst/>
              <a:cxnLst>
                <a:cxn ang="0">
                  <a:pos x="59" y="29"/>
                </a:cxn>
                <a:cxn ang="0">
                  <a:pos x="11" y="788"/>
                </a:cxn>
                <a:cxn ang="0">
                  <a:pos x="18" y="762"/>
                </a:cxn>
                <a:cxn ang="0">
                  <a:pos x="64" y="10"/>
                </a:cxn>
                <a:cxn ang="0">
                  <a:pos x="59" y="29"/>
                </a:cxn>
              </a:cxnLst>
              <a:rect l="0" t="0" r="r" b="b"/>
              <a:pathLst>
                <a:path w="67" h="788">
                  <a:moveTo>
                    <a:pt x="59" y="29"/>
                  </a:moveTo>
                  <a:cubicBezTo>
                    <a:pt x="9" y="212"/>
                    <a:pt x="0" y="523"/>
                    <a:pt x="11" y="788"/>
                  </a:cubicBezTo>
                  <a:cubicBezTo>
                    <a:pt x="10" y="781"/>
                    <a:pt x="18" y="769"/>
                    <a:pt x="18" y="762"/>
                  </a:cubicBezTo>
                  <a:cubicBezTo>
                    <a:pt x="8" y="505"/>
                    <a:pt x="16" y="189"/>
                    <a:pt x="64" y="10"/>
                  </a:cubicBezTo>
                  <a:cubicBezTo>
                    <a:pt x="67" y="0"/>
                    <a:pt x="60" y="26"/>
                    <a:pt x="59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0" name="Freeform 529"/>
            <p:cNvSpPr>
              <a:spLocks/>
            </p:cNvSpPr>
            <p:nvPr/>
          </p:nvSpPr>
          <p:spPr bwMode="auto">
            <a:xfrm>
              <a:off x="1964206" y="5666865"/>
              <a:ext cx="138325" cy="689485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52" y="703"/>
                </a:cxn>
                <a:cxn ang="0">
                  <a:pos x="65" y="676"/>
                </a:cxn>
                <a:cxn ang="0">
                  <a:pos x="96" y="10"/>
                </a:cxn>
                <a:cxn ang="0">
                  <a:pos x="87" y="29"/>
                </a:cxn>
              </a:cxnLst>
              <a:rect l="0" t="0" r="r" b="b"/>
              <a:pathLst>
                <a:path w="101" h="703">
                  <a:moveTo>
                    <a:pt x="87" y="29"/>
                  </a:moveTo>
                  <a:cubicBezTo>
                    <a:pt x="0" y="216"/>
                    <a:pt x="8" y="485"/>
                    <a:pt x="52" y="703"/>
                  </a:cubicBezTo>
                  <a:cubicBezTo>
                    <a:pt x="51" y="697"/>
                    <a:pt x="66" y="682"/>
                    <a:pt x="65" y="676"/>
                  </a:cubicBezTo>
                  <a:cubicBezTo>
                    <a:pt x="22" y="465"/>
                    <a:pt x="11" y="193"/>
                    <a:pt x="96" y="10"/>
                  </a:cubicBezTo>
                  <a:cubicBezTo>
                    <a:pt x="101" y="0"/>
                    <a:pt x="89" y="26"/>
                    <a:pt x="87" y="29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1" name="Freeform 530"/>
            <p:cNvSpPr>
              <a:spLocks/>
            </p:cNvSpPr>
            <p:nvPr/>
          </p:nvSpPr>
          <p:spPr bwMode="auto">
            <a:xfrm>
              <a:off x="724757" y="5496210"/>
              <a:ext cx="109564" cy="860140"/>
            </a:xfrm>
            <a:custGeom>
              <a:avLst/>
              <a:gdLst/>
              <a:ahLst/>
              <a:cxnLst>
                <a:cxn ang="0">
                  <a:pos x="11" y="37"/>
                </a:cxn>
                <a:cxn ang="0">
                  <a:pos x="39" y="877"/>
                </a:cxn>
                <a:cxn ang="0">
                  <a:pos x="29" y="843"/>
                </a:cxn>
                <a:cxn ang="0">
                  <a:pos x="3" y="13"/>
                </a:cxn>
                <a:cxn ang="0">
                  <a:pos x="11" y="37"/>
                </a:cxn>
              </a:cxnLst>
              <a:rect l="0" t="0" r="r" b="b"/>
              <a:pathLst>
                <a:path w="80" h="877">
                  <a:moveTo>
                    <a:pt x="11" y="37"/>
                  </a:moveTo>
                  <a:cubicBezTo>
                    <a:pt x="80" y="271"/>
                    <a:pt x="74" y="606"/>
                    <a:pt x="39" y="877"/>
                  </a:cubicBezTo>
                  <a:cubicBezTo>
                    <a:pt x="40" y="870"/>
                    <a:pt x="28" y="850"/>
                    <a:pt x="29" y="843"/>
                  </a:cubicBezTo>
                  <a:cubicBezTo>
                    <a:pt x="63" y="581"/>
                    <a:pt x="71" y="242"/>
                    <a:pt x="3" y="13"/>
                  </a:cubicBezTo>
                  <a:cubicBezTo>
                    <a:pt x="0" y="0"/>
                    <a:pt x="9" y="33"/>
                    <a:pt x="11" y="37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2" name="Freeform 531"/>
            <p:cNvSpPr>
              <a:spLocks/>
            </p:cNvSpPr>
            <p:nvPr/>
          </p:nvSpPr>
          <p:spPr bwMode="auto">
            <a:xfrm>
              <a:off x="1605382" y="5481499"/>
              <a:ext cx="160238" cy="874851"/>
            </a:xfrm>
            <a:custGeom>
              <a:avLst/>
              <a:gdLst/>
              <a:ahLst/>
              <a:cxnLst>
                <a:cxn ang="0">
                  <a:pos x="14" y="32"/>
                </a:cxn>
                <a:cxn ang="0">
                  <a:pos x="99" y="892"/>
                </a:cxn>
                <a:cxn ang="0">
                  <a:pos x="86" y="862"/>
                </a:cxn>
                <a:cxn ang="0">
                  <a:pos x="5" y="11"/>
                </a:cxn>
                <a:cxn ang="0">
                  <a:pos x="14" y="32"/>
                </a:cxn>
              </a:cxnLst>
              <a:rect l="0" t="0" r="r" b="b"/>
              <a:pathLst>
                <a:path w="117" h="892">
                  <a:moveTo>
                    <a:pt x="14" y="32"/>
                  </a:moveTo>
                  <a:cubicBezTo>
                    <a:pt x="101" y="239"/>
                    <a:pt x="117" y="592"/>
                    <a:pt x="99" y="892"/>
                  </a:cubicBezTo>
                  <a:cubicBezTo>
                    <a:pt x="99" y="884"/>
                    <a:pt x="86" y="870"/>
                    <a:pt x="86" y="862"/>
                  </a:cubicBezTo>
                  <a:cubicBezTo>
                    <a:pt x="104" y="571"/>
                    <a:pt x="90" y="214"/>
                    <a:pt x="5" y="11"/>
                  </a:cubicBezTo>
                  <a:cubicBezTo>
                    <a:pt x="0" y="0"/>
                    <a:pt x="12" y="29"/>
                    <a:pt x="14" y="32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43" name="Line 534"/>
          <p:cNvSpPr>
            <a:spLocks noChangeShapeType="1"/>
          </p:cNvSpPr>
          <p:nvPr userDrawn="1"/>
        </p:nvSpPr>
        <p:spPr bwMode="auto">
          <a:xfrm>
            <a:off x="242888" y="5932488"/>
            <a:ext cx="8686800" cy="0"/>
          </a:xfrm>
          <a:prstGeom prst="line">
            <a:avLst/>
          </a:prstGeom>
          <a:noFill/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32" name="Group 535"/>
          <p:cNvGrpSpPr>
            <a:grpSpLocks/>
          </p:cNvGrpSpPr>
          <p:nvPr userDrawn="1"/>
        </p:nvGrpSpPr>
        <p:grpSpPr bwMode="auto">
          <a:xfrm>
            <a:off x="7086600" y="4800600"/>
            <a:ext cx="1806575" cy="1568450"/>
            <a:chOff x="118213708" y="113327540"/>
            <a:chExt cx="1191874" cy="1035370"/>
          </a:xfrm>
        </p:grpSpPr>
        <p:sp>
          <p:nvSpPr>
            <p:cNvPr id="545" name="Freeform 536"/>
            <p:cNvSpPr>
              <a:spLocks/>
            </p:cNvSpPr>
            <p:nvPr/>
          </p:nvSpPr>
          <p:spPr bwMode="auto">
            <a:xfrm>
              <a:off x="119069386" y="113327540"/>
              <a:ext cx="336196" cy="462144"/>
            </a:xfrm>
            <a:custGeom>
              <a:avLst/>
              <a:gdLst/>
              <a:ahLst/>
              <a:cxnLst>
                <a:cxn ang="0">
                  <a:pos x="261" y="301"/>
                </a:cxn>
                <a:cxn ang="0">
                  <a:pos x="218" y="292"/>
                </a:cxn>
                <a:cxn ang="0">
                  <a:pos x="247" y="244"/>
                </a:cxn>
                <a:cxn ang="0">
                  <a:pos x="302" y="257"/>
                </a:cxn>
                <a:cxn ang="0">
                  <a:pos x="248" y="235"/>
                </a:cxn>
                <a:cxn ang="0">
                  <a:pos x="185" y="232"/>
                </a:cxn>
                <a:cxn ang="0">
                  <a:pos x="243" y="171"/>
                </a:cxn>
                <a:cxn ang="0">
                  <a:pos x="256" y="119"/>
                </a:cxn>
                <a:cxn ang="0">
                  <a:pos x="256" y="113"/>
                </a:cxn>
                <a:cxn ang="0">
                  <a:pos x="229" y="132"/>
                </a:cxn>
                <a:cxn ang="0">
                  <a:pos x="199" y="177"/>
                </a:cxn>
                <a:cxn ang="0">
                  <a:pos x="166" y="106"/>
                </a:cxn>
                <a:cxn ang="0">
                  <a:pos x="171" y="6"/>
                </a:cxn>
                <a:cxn ang="0">
                  <a:pos x="163" y="4"/>
                </a:cxn>
                <a:cxn ang="0">
                  <a:pos x="123" y="73"/>
                </a:cxn>
                <a:cxn ang="0">
                  <a:pos x="45" y="50"/>
                </a:cxn>
                <a:cxn ang="0">
                  <a:pos x="40" y="58"/>
                </a:cxn>
                <a:cxn ang="0">
                  <a:pos x="96" y="120"/>
                </a:cxn>
                <a:cxn ang="0">
                  <a:pos x="94" y="189"/>
                </a:cxn>
                <a:cxn ang="0">
                  <a:pos x="40" y="169"/>
                </a:cxn>
                <a:cxn ang="0">
                  <a:pos x="0" y="170"/>
                </a:cxn>
                <a:cxn ang="0">
                  <a:pos x="4" y="175"/>
                </a:cxn>
                <a:cxn ang="0">
                  <a:pos x="52" y="200"/>
                </a:cxn>
                <a:cxn ang="0">
                  <a:pos x="94" y="206"/>
                </a:cxn>
                <a:cxn ang="0">
                  <a:pos x="121" y="261"/>
                </a:cxn>
                <a:cxn ang="0">
                  <a:pos x="36" y="317"/>
                </a:cxn>
                <a:cxn ang="0">
                  <a:pos x="43" y="322"/>
                </a:cxn>
                <a:cxn ang="0">
                  <a:pos x="119" y="270"/>
                </a:cxn>
                <a:cxn ang="0">
                  <a:pos x="123" y="321"/>
                </a:cxn>
                <a:cxn ang="0">
                  <a:pos x="86" y="418"/>
                </a:cxn>
                <a:cxn ang="0">
                  <a:pos x="94" y="418"/>
                </a:cxn>
                <a:cxn ang="0">
                  <a:pos x="126" y="330"/>
                </a:cxn>
                <a:cxn ang="0">
                  <a:pos x="220" y="314"/>
                </a:cxn>
                <a:cxn ang="0">
                  <a:pos x="298" y="380"/>
                </a:cxn>
                <a:cxn ang="0">
                  <a:pos x="305" y="375"/>
                </a:cxn>
              </a:cxnLst>
              <a:rect l="0" t="0" r="r" b="b"/>
              <a:pathLst>
                <a:path w="307" h="422">
                  <a:moveTo>
                    <a:pt x="305" y="375"/>
                  </a:moveTo>
                  <a:cubicBezTo>
                    <a:pt x="261" y="301"/>
                    <a:pt x="261" y="301"/>
                    <a:pt x="261" y="301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220" y="300"/>
                    <a:pt x="219" y="296"/>
                    <a:pt x="218" y="292"/>
                  </a:cubicBezTo>
                  <a:cubicBezTo>
                    <a:pt x="215" y="277"/>
                    <a:pt x="210" y="264"/>
                    <a:pt x="203" y="253"/>
                  </a:cubicBezTo>
                  <a:cubicBezTo>
                    <a:pt x="215" y="251"/>
                    <a:pt x="246" y="244"/>
                    <a:pt x="247" y="244"/>
                  </a:cubicBezTo>
                  <a:cubicBezTo>
                    <a:pt x="249" y="245"/>
                    <a:pt x="297" y="259"/>
                    <a:pt x="297" y="259"/>
                  </a:cubicBezTo>
                  <a:cubicBezTo>
                    <a:pt x="299" y="260"/>
                    <a:pt x="302" y="259"/>
                    <a:pt x="302" y="257"/>
                  </a:cubicBezTo>
                  <a:cubicBezTo>
                    <a:pt x="303" y="254"/>
                    <a:pt x="302" y="252"/>
                    <a:pt x="299" y="251"/>
                  </a:cubicBezTo>
                  <a:cubicBezTo>
                    <a:pt x="248" y="235"/>
                    <a:pt x="248" y="235"/>
                    <a:pt x="248" y="235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4" y="240"/>
                    <a:pt x="189" y="236"/>
                    <a:pt x="185" y="232"/>
                  </a:cubicBezTo>
                  <a:cubicBezTo>
                    <a:pt x="198" y="220"/>
                    <a:pt x="204" y="203"/>
                    <a:pt x="201" y="185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38" y="139"/>
                    <a:pt x="238" y="135"/>
                  </a:cubicBezTo>
                  <a:cubicBezTo>
                    <a:pt x="241" y="133"/>
                    <a:pt x="256" y="119"/>
                    <a:pt x="256" y="119"/>
                  </a:cubicBezTo>
                  <a:cubicBezTo>
                    <a:pt x="257" y="118"/>
                    <a:pt x="258" y="116"/>
                    <a:pt x="258" y="115"/>
                  </a:cubicBezTo>
                  <a:cubicBezTo>
                    <a:pt x="257" y="114"/>
                    <a:pt x="257" y="113"/>
                    <a:pt x="256" y="113"/>
                  </a:cubicBezTo>
                  <a:cubicBezTo>
                    <a:pt x="255" y="111"/>
                    <a:pt x="252" y="111"/>
                    <a:pt x="250" y="112"/>
                  </a:cubicBezTo>
                  <a:cubicBezTo>
                    <a:pt x="229" y="132"/>
                    <a:pt x="229" y="132"/>
                    <a:pt x="229" y="132"/>
                  </a:cubicBezTo>
                  <a:cubicBezTo>
                    <a:pt x="229" y="132"/>
                    <a:pt x="232" y="160"/>
                    <a:pt x="233" y="165"/>
                  </a:cubicBezTo>
                  <a:cubicBezTo>
                    <a:pt x="229" y="166"/>
                    <a:pt x="212" y="173"/>
                    <a:pt x="199" y="177"/>
                  </a:cubicBezTo>
                  <a:cubicBezTo>
                    <a:pt x="192" y="159"/>
                    <a:pt x="176" y="146"/>
                    <a:pt x="156" y="143"/>
                  </a:cubicBezTo>
                  <a:cubicBezTo>
                    <a:pt x="165" y="134"/>
                    <a:pt x="169" y="120"/>
                    <a:pt x="166" y="106"/>
                  </a:cubicBezTo>
                  <a:cubicBezTo>
                    <a:pt x="164" y="96"/>
                    <a:pt x="159" y="88"/>
                    <a:pt x="153" y="82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2" y="4"/>
                    <a:pt x="170" y="2"/>
                    <a:pt x="168" y="1"/>
                  </a:cubicBezTo>
                  <a:cubicBezTo>
                    <a:pt x="166" y="0"/>
                    <a:pt x="163" y="2"/>
                    <a:pt x="163" y="4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8" y="73"/>
                    <a:pt x="131" y="72"/>
                    <a:pt x="123" y="73"/>
                  </a:cubicBezTo>
                  <a:cubicBezTo>
                    <a:pt x="115" y="75"/>
                    <a:pt x="108" y="80"/>
                    <a:pt x="103" y="86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3" y="49"/>
                    <a:pt x="40" y="50"/>
                    <a:pt x="39" y="52"/>
                  </a:cubicBezTo>
                  <a:cubicBezTo>
                    <a:pt x="37" y="54"/>
                    <a:pt x="38" y="57"/>
                    <a:pt x="40" y="5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5" y="101"/>
                    <a:pt x="94" y="111"/>
                    <a:pt x="96" y="120"/>
                  </a:cubicBezTo>
                  <a:cubicBezTo>
                    <a:pt x="99" y="134"/>
                    <a:pt x="108" y="146"/>
                    <a:pt x="120" y="151"/>
                  </a:cubicBezTo>
                  <a:cubicBezTo>
                    <a:pt x="105" y="159"/>
                    <a:pt x="96" y="173"/>
                    <a:pt x="94" y="189"/>
                  </a:cubicBezTo>
                  <a:cubicBezTo>
                    <a:pt x="81" y="190"/>
                    <a:pt x="60" y="191"/>
                    <a:pt x="57" y="191"/>
                  </a:cubicBezTo>
                  <a:cubicBezTo>
                    <a:pt x="54" y="188"/>
                    <a:pt x="40" y="169"/>
                    <a:pt x="40" y="16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2" y="166"/>
                    <a:pt x="0" y="168"/>
                    <a:pt x="0" y="170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5"/>
                    <a:pt x="4" y="175"/>
                  </a:cubicBezTo>
                  <a:cubicBezTo>
                    <a:pt x="4" y="175"/>
                    <a:pt x="32" y="177"/>
                    <a:pt x="36" y="177"/>
                  </a:cubicBezTo>
                  <a:cubicBezTo>
                    <a:pt x="38" y="180"/>
                    <a:pt x="52" y="200"/>
                    <a:pt x="52" y="200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01"/>
                    <a:pt x="94" y="203"/>
                    <a:pt x="94" y="206"/>
                  </a:cubicBezTo>
                  <a:cubicBezTo>
                    <a:pt x="98" y="224"/>
                    <a:pt x="111" y="238"/>
                    <a:pt x="128" y="244"/>
                  </a:cubicBezTo>
                  <a:cubicBezTo>
                    <a:pt x="125" y="249"/>
                    <a:pt x="123" y="255"/>
                    <a:pt x="121" y="261"/>
                  </a:cubicBezTo>
                  <a:cubicBezTo>
                    <a:pt x="71" y="273"/>
                    <a:pt x="71" y="273"/>
                    <a:pt x="71" y="273"/>
                  </a:cubicBezTo>
                  <a:cubicBezTo>
                    <a:pt x="36" y="317"/>
                    <a:pt x="36" y="317"/>
                    <a:pt x="36" y="317"/>
                  </a:cubicBezTo>
                  <a:cubicBezTo>
                    <a:pt x="34" y="319"/>
                    <a:pt x="35" y="321"/>
                    <a:pt x="37" y="323"/>
                  </a:cubicBezTo>
                  <a:cubicBezTo>
                    <a:pt x="38" y="324"/>
                    <a:pt x="41" y="324"/>
                    <a:pt x="43" y="322"/>
                  </a:cubicBezTo>
                  <a:cubicBezTo>
                    <a:pt x="43" y="322"/>
                    <a:pt x="74" y="283"/>
                    <a:pt x="76" y="281"/>
                  </a:cubicBezTo>
                  <a:cubicBezTo>
                    <a:pt x="78" y="281"/>
                    <a:pt x="104" y="274"/>
                    <a:pt x="119" y="270"/>
                  </a:cubicBezTo>
                  <a:cubicBezTo>
                    <a:pt x="117" y="283"/>
                    <a:pt x="117" y="297"/>
                    <a:pt x="120" y="311"/>
                  </a:cubicBezTo>
                  <a:cubicBezTo>
                    <a:pt x="121" y="315"/>
                    <a:pt x="122" y="318"/>
                    <a:pt x="123" y="321"/>
                  </a:cubicBezTo>
                  <a:cubicBezTo>
                    <a:pt x="87" y="352"/>
                    <a:pt x="87" y="352"/>
                    <a:pt x="87" y="352"/>
                  </a:cubicBezTo>
                  <a:cubicBezTo>
                    <a:pt x="86" y="418"/>
                    <a:pt x="86" y="418"/>
                    <a:pt x="86" y="418"/>
                  </a:cubicBezTo>
                  <a:cubicBezTo>
                    <a:pt x="86" y="420"/>
                    <a:pt x="88" y="422"/>
                    <a:pt x="90" y="422"/>
                  </a:cubicBezTo>
                  <a:cubicBezTo>
                    <a:pt x="92" y="422"/>
                    <a:pt x="94" y="420"/>
                    <a:pt x="94" y="418"/>
                  </a:cubicBezTo>
                  <a:cubicBezTo>
                    <a:pt x="94" y="418"/>
                    <a:pt x="95" y="360"/>
                    <a:pt x="96" y="356"/>
                  </a:cubicBezTo>
                  <a:cubicBezTo>
                    <a:pt x="97" y="354"/>
                    <a:pt x="115" y="339"/>
                    <a:pt x="126" y="330"/>
                  </a:cubicBezTo>
                  <a:cubicBezTo>
                    <a:pt x="138" y="363"/>
                    <a:pt x="162" y="384"/>
                    <a:pt x="185" y="380"/>
                  </a:cubicBezTo>
                  <a:cubicBezTo>
                    <a:pt x="207" y="375"/>
                    <a:pt x="221" y="347"/>
                    <a:pt x="220" y="314"/>
                  </a:cubicBezTo>
                  <a:cubicBezTo>
                    <a:pt x="233" y="312"/>
                    <a:pt x="253" y="311"/>
                    <a:pt x="256" y="310"/>
                  </a:cubicBezTo>
                  <a:cubicBezTo>
                    <a:pt x="259" y="315"/>
                    <a:pt x="298" y="380"/>
                    <a:pt x="298" y="380"/>
                  </a:cubicBezTo>
                  <a:cubicBezTo>
                    <a:pt x="299" y="382"/>
                    <a:pt x="302" y="382"/>
                    <a:pt x="304" y="381"/>
                  </a:cubicBezTo>
                  <a:cubicBezTo>
                    <a:pt x="306" y="380"/>
                    <a:pt x="307" y="377"/>
                    <a:pt x="305" y="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10101"/>
                </a:gs>
                <a:gs pos="100000">
                  <a:srgbClr val="4D4D4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6" name="Freeform 537"/>
            <p:cNvSpPr>
              <a:spLocks/>
            </p:cNvSpPr>
            <p:nvPr/>
          </p:nvSpPr>
          <p:spPr bwMode="auto">
            <a:xfrm>
              <a:off x="119046344" y="113917534"/>
              <a:ext cx="202136" cy="316479"/>
            </a:xfrm>
            <a:custGeom>
              <a:avLst/>
              <a:gdLst/>
              <a:ahLst/>
              <a:cxnLst>
                <a:cxn ang="0">
                  <a:pos x="164" y="108"/>
                </a:cxn>
                <a:cxn ang="0">
                  <a:pos x="134" y="128"/>
                </a:cxn>
                <a:cxn ang="0">
                  <a:pos x="139" y="73"/>
                </a:cxn>
                <a:cxn ang="0">
                  <a:pos x="173" y="12"/>
                </a:cxn>
                <a:cxn ang="0">
                  <a:pos x="169" y="8"/>
                </a:cxn>
                <a:cxn ang="0">
                  <a:pos x="127" y="39"/>
                </a:cxn>
                <a:cxn ang="0">
                  <a:pos x="94" y="1"/>
                </a:cxn>
                <a:cxn ang="0">
                  <a:pos x="89" y="5"/>
                </a:cxn>
                <a:cxn ang="0">
                  <a:pos x="98" y="61"/>
                </a:cxn>
                <a:cxn ang="0">
                  <a:pos x="76" y="104"/>
                </a:cxn>
                <a:cxn ang="0">
                  <a:pos x="55" y="75"/>
                </a:cxn>
                <a:cxn ang="0">
                  <a:pos x="33" y="64"/>
                </a:cxn>
                <a:cxn ang="0">
                  <a:pos x="34" y="68"/>
                </a:cxn>
                <a:cxn ang="0">
                  <a:pos x="51" y="99"/>
                </a:cxn>
                <a:cxn ang="0">
                  <a:pos x="71" y="115"/>
                </a:cxn>
                <a:cxn ang="0">
                  <a:pos x="68" y="158"/>
                </a:cxn>
                <a:cxn ang="0">
                  <a:pos x="6" y="168"/>
                </a:cxn>
                <a:cxn ang="0">
                  <a:pos x="8" y="173"/>
                </a:cxn>
                <a:cxn ang="0">
                  <a:pos x="64" y="163"/>
                </a:cxn>
                <a:cxn ang="0">
                  <a:pos x="50" y="197"/>
                </a:cxn>
                <a:cxn ang="0">
                  <a:pos x="1" y="247"/>
                </a:cxn>
                <a:cxn ang="0">
                  <a:pos x="5" y="250"/>
                </a:cxn>
                <a:cxn ang="0">
                  <a:pos x="49" y="203"/>
                </a:cxn>
                <a:cxn ang="0">
                  <a:pos x="103" y="221"/>
                </a:cxn>
                <a:cxn ang="0">
                  <a:pos x="123" y="286"/>
                </a:cxn>
                <a:cxn ang="0">
                  <a:pos x="128" y="286"/>
                </a:cxn>
                <a:cxn ang="0">
                  <a:pos x="106" y="215"/>
                </a:cxn>
                <a:cxn ang="0">
                  <a:pos x="113" y="177"/>
                </a:cxn>
                <a:cxn ang="0">
                  <a:pos x="160" y="210"/>
                </a:cxn>
                <a:cxn ang="0">
                  <a:pos x="163" y="205"/>
                </a:cxn>
                <a:cxn ang="0">
                  <a:pos x="112" y="171"/>
                </a:cxn>
                <a:cxn ang="0">
                  <a:pos x="133" y="134"/>
                </a:cxn>
                <a:cxn ang="0">
                  <a:pos x="168" y="113"/>
                </a:cxn>
                <a:cxn ang="0">
                  <a:pos x="184" y="106"/>
                </a:cxn>
                <a:cxn ang="0">
                  <a:pos x="181" y="102"/>
                </a:cxn>
              </a:cxnLst>
              <a:rect l="0" t="0" r="r" b="b"/>
              <a:pathLst>
                <a:path w="184" h="289">
                  <a:moveTo>
                    <a:pt x="181" y="102"/>
                  </a:moveTo>
                  <a:cubicBezTo>
                    <a:pt x="164" y="108"/>
                    <a:pt x="164" y="108"/>
                    <a:pt x="164" y="108"/>
                  </a:cubicBezTo>
                  <a:cubicBezTo>
                    <a:pt x="164" y="108"/>
                    <a:pt x="157" y="127"/>
                    <a:pt x="156" y="131"/>
                  </a:cubicBezTo>
                  <a:cubicBezTo>
                    <a:pt x="153" y="131"/>
                    <a:pt x="142" y="129"/>
                    <a:pt x="134" y="128"/>
                  </a:cubicBezTo>
                  <a:cubicBezTo>
                    <a:pt x="137" y="114"/>
                    <a:pt x="132" y="101"/>
                    <a:pt x="123" y="94"/>
                  </a:cubicBezTo>
                  <a:cubicBezTo>
                    <a:pt x="130" y="91"/>
                    <a:pt x="137" y="83"/>
                    <a:pt x="139" y="73"/>
                  </a:cubicBezTo>
                  <a:cubicBezTo>
                    <a:pt x="141" y="66"/>
                    <a:pt x="141" y="60"/>
                    <a:pt x="140" y="54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4" y="10"/>
                    <a:pt x="174" y="8"/>
                    <a:pt x="173" y="7"/>
                  </a:cubicBezTo>
                  <a:cubicBezTo>
                    <a:pt x="172" y="6"/>
                    <a:pt x="170" y="6"/>
                    <a:pt x="169" y="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5" y="44"/>
                    <a:pt x="132" y="41"/>
                    <a:pt x="127" y="39"/>
                  </a:cubicBezTo>
                  <a:cubicBezTo>
                    <a:pt x="122" y="38"/>
                    <a:pt x="117" y="39"/>
                    <a:pt x="113" y="4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3" y="0"/>
                    <a:pt x="91" y="0"/>
                    <a:pt x="90" y="1"/>
                  </a:cubicBezTo>
                  <a:cubicBezTo>
                    <a:pt x="89" y="1"/>
                    <a:pt x="88" y="3"/>
                    <a:pt x="89" y="5"/>
                  </a:cubicBezTo>
                  <a:cubicBezTo>
                    <a:pt x="108" y="45"/>
                    <a:pt x="108" y="45"/>
                    <a:pt x="108" y="45"/>
                  </a:cubicBezTo>
                  <a:cubicBezTo>
                    <a:pt x="104" y="49"/>
                    <a:pt x="100" y="54"/>
                    <a:pt x="98" y="61"/>
                  </a:cubicBezTo>
                  <a:cubicBezTo>
                    <a:pt x="96" y="71"/>
                    <a:pt x="97" y="81"/>
                    <a:pt x="101" y="87"/>
                  </a:cubicBezTo>
                  <a:cubicBezTo>
                    <a:pt x="91" y="89"/>
                    <a:pt x="82" y="95"/>
                    <a:pt x="76" y="104"/>
                  </a:cubicBezTo>
                  <a:cubicBezTo>
                    <a:pt x="69" y="101"/>
                    <a:pt x="58" y="95"/>
                    <a:pt x="56" y="94"/>
                  </a:cubicBezTo>
                  <a:cubicBezTo>
                    <a:pt x="56" y="92"/>
                    <a:pt x="55" y="75"/>
                    <a:pt x="55" y="75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2"/>
                    <a:pt x="34" y="63"/>
                    <a:pt x="33" y="64"/>
                  </a:cubicBezTo>
                  <a:cubicBezTo>
                    <a:pt x="33" y="64"/>
                    <a:pt x="33" y="65"/>
                    <a:pt x="33" y="65"/>
                  </a:cubicBezTo>
                  <a:cubicBezTo>
                    <a:pt x="32" y="66"/>
                    <a:pt x="33" y="67"/>
                    <a:pt x="34" y="68"/>
                  </a:cubicBezTo>
                  <a:cubicBezTo>
                    <a:pt x="34" y="68"/>
                    <a:pt x="48" y="78"/>
                    <a:pt x="49" y="79"/>
                  </a:cubicBezTo>
                  <a:cubicBezTo>
                    <a:pt x="50" y="82"/>
                    <a:pt x="51" y="99"/>
                    <a:pt x="51" y="9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11"/>
                    <a:pt x="72" y="113"/>
                    <a:pt x="71" y="115"/>
                  </a:cubicBezTo>
                  <a:cubicBezTo>
                    <a:pt x="67" y="127"/>
                    <a:pt x="70" y="140"/>
                    <a:pt x="77" y="149"/>
                  </a:cubicBezTo>
                  <a:cubicBezTo>
                    <a:pt x="74" y="151"/>
                    <a:pt x="71" y="154"/>
                    <a:pt x="68" y="158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5" y="168"/>
                    <a:pt x="4" y="170"/>
                    <a:pt x="5" y="172"/>
                  </a:cubicBezTo>
                  <a:cubicBezTo>
                    <a:pt x="5" y="173"/>
                    <a:pt x="7" y="174"/>
                    <a:pt x="8" y="173"/>
                  </a:cubicBezTo>
                  <a:cubicBezTo>
                    <a:pt x="8" y="173"/>
                    <a:pt x="36" y="158"/>
                    <a:pt x="38" y="157"/>
                  </a:cubicBezTo>
                  <a:cubicBezTo>
                    <a:pt x="39" y="157"/>
                    <a:pt x="55" y="161"/>
                    <a:pt x="64" y="163"/>
                  </a:cubicBezTo>
                  <a:cubicBezTo>
                    <a:pt x="59" y="171"/>
                    <a:pt x="55" y="180"/>
                    <a:pt x="52" y="190"/>
                  </a:cubicBezTo>
                  <a:cubicBezTo>
                    <a:pt x="51" y="192"/>
                    <a:pt x="51" y="194"/>
                    <a:pt x="50" y="197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48"/>
                    <a:pt x="0" y="250"/>
                    <a:pt x="1" y="251"/>
                  </a:cubicBezTo>
                  <a:cubicBezTo>
                    <a:pt x="3" y="252"/>
                    <a:pt x="4" y="251"/>
                    <a:pt x="5" y="250"/>
                  </a:cubicBezTo>
                  <a:cubicBezTo>
                    <a:pt x="5" y="250"/>
                    <a:pt x="24" y="213"/>
                    <a:pt x="25" y="210"/>
                  </a:cubicBezTo>
                  <a:cubicBezTo>
                    <a:pt x="27" y="210"/>
                    <a:pt x="40" y="206"/>
                    <a:pt x="49" y="203"/>
                  </a:cubicBezTo>
                  <a:cubicBezTo>
                    <a:pt x="45" y="228"/>
                    <a:pt x="51" y="249"/>
                    <a:pt x="64" y="253"/>
                  </a:cubicBezTo>
                  <a:cubicBezTo>
                    <a:pt x="77" y="256"/>
                    <a:pt x="93" y="243"/>
                    <a:pt x="103" y="221"/>
                  </a:cubicBezTo>
                  <a:cubicBezTo>
                    <a:pt x="110" y="224"/>
                    <a:pt x="121" y="229"/>
                    <a:pt x="123" y="230"/>
                  </a:cubicBezTo>
                  <a:cubicBezTo>
                    <a:pt x="123" y="233"/>
                    <a:pt x="123" y="286"/>
                    <a:pt x="123" y="286"/>
                  </a:cubicBezTo>
                  <a:cubicBezTo>
                    <a:pt x="123" y="288"/>
                    <a:pt x="124" y="289"/>
                    <a:pt x="125" y="289"/>
                  </a:cubicBezTo>
                  <a:cubicBezTo>
                    <a:pt x="127" y="289"/>
                    <a:pt x="128" y="287"/>
                    <a:pt x="128" y="28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06" y="215"/>
                    <a:pt x="106" y="215"/>
                    <a:pt x="106" y="215"/>
                  </a:cubicBezTo>
                  <a:cubicBezTo>
                    <a:pt x="107" y="213"/>
                    <a:pt x="108" y="210"/>
                    <a:pt x="109" y="206"/>
                  </a:cubicBezTo>
                  <a:cubicBezTo>
                    <a:pt x="112" y="196"/>
                    <a:pt x="113" y="186"/>
                    <a:pt x="113" y="177"/>
                  </a:cubicBezTo>
                  <a:cubicBezTo>
                    <a:pt x="120" y="180"/>
                    <a:pt x="138" y="185"/>
                    <a:pt x="139" y="185"/>
                  </a:cubicBezTo>
                  <a:cubicBezTo>
                    <a:pt x="140" y="186"/>
                    <a:pt x="160" y="210"/>
                    <a:pt x="160" y="210"/>
                  </a:cubicBezTo>
                  <a:cubicBezTo>
                    <a:pt x="161" y="211"/>
                    <a:pt x="162" y="211"/>
                    <a:pt x="163" y="210"/>
                  </a:cubicBezTo>
                  <a:cubicBezTo>
                    <a:pt x="164" y="208"/>
                    <a:pt x="164" y="206"/>
                    <a:pt x="163" y="205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66"/>
                    <a:pt x="111" y="162"/>
                    <a:pt x="110" y="159"/>
                  </a:cubicBezTo>
                  <a:cubicBezTo>
                    <a:pt x="120" y="155"/>
                    <a:pt x="129" y="146"/>
                    <a:pt x="133" y="134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67" y="116"/>
                    <a:pt x="168" y="113"/>
                  </a:cubicBezTo>
                  <a:cubicBezTo>
                    <a:pt x="170" y="113"/>
                    <a:pt x="182" y="108"/>
                    <a:pt x="182" y="108"/>
                  </a:cubicBezTo>
                  <a:cubicBezTo>
                    <a:pt x="183" y="108"/>
                    <a:pt x="184" y="107"/>
                    <a:pt x="184" y="106"/>
                  </a:cubicBezTo>
                  <a:cubicBezTo>
                    <a:pt x="184" y="106"/>
                    <a:pt x="184" y="105"/>
                    <a:pt x="184" y="104"/>
                  </a:cubicBezTo>
                  <a:cubicBezTo>
                    <a:pt x="184" y="103"/>
                    <a:pt x="183" y="102"/>
                    <a:pt x="181" y="10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7" name="Freeform 538"/>
            <p:cNvSpPr>
              <a:spLocks/>
            </p:cNvSpPr>
            <p:nvPr/>
          </p:nvSpPr>
          <p:spPr bwMode="auto">
            <a:xfrm>
              <a:off x="118514295" y="113742526"/>
              <a:ext cx="461877" cy="620384"/>
            </a:xfrm>
            <a:custGeom>
              <a:avLst/>
              <a:gdLst/>
              <a:ahLst/>
              <a:cxnLst>
                <a:cxn ang="0">
                  <a:pos x="415" y="227"/>
                </a:cxn>
                <a:cxn ang="0">
                  <a:pos x="356" y="273"/>
                </a:cxn>
                <a:cxn ang="0">
                  <a:pos x="287" y="191"/>
                </a:cxn>
                <a:cxn ang="0">
                  <a:pos x="329" y="120"/>
                </a:cxn>
                <a:cxn ang="0">
                  <a:pos x="407" y="42"/>
                </a:cxn>
                <a:cxn ang="0">
                  <a:pos x="325" y="109"/>
                </a:cxn>
                <a:cxn ang="0">
                  <a:pos x="271" y="87"/>
                </a:cxn>
                <a:cxn ang="0">
                  <a:pos x="224" y="1"/>
                </a:cxn>
                <a:cxn ang="0">
                  <a:pos x="260" y="92"/>
                </a:cxn>
                <a:cxn ang="0">
                  <a:pos x="241" y="172"/>
                </a:cxn>
                <a:cxn ang="0">
                  <a:pos x="140" y="170"/>
                </a:cxn>
                <a:cxn ang="0">
                  <a:pos x="101" y="103"/>
                </a:cxn>
                <a:cxn ang="0">
                  <a:pos x="92" y="105"/>
                </a:cxn>
                <a:cxn ang="0">
                  <a:pos x="127" y="139"/>
                </a:cxn>
                <a:cxn ang="0">
                  <a:pos x="176" y="205"/>
                </a:cxn>
                <a:cxn ang="0">
                  <a:pos x="180" y="282"/>
                </a:cxn>
                <a:cxn ang="0">
                  <a:pos x="94" y="272"/>
                </a:cxn>
                <a:cxn ang="0">
                  <a:pos x="19" y="301"/>
                </a:cxn>
                <a:cxn ang="0">
                  <a:pos x="94" y="284"/>
                </a:cxn>
                <a:cxn ang="0">
                  <a:pos x="121" y="351"/>
                </a:cxn>
                <a:cxn ang="0">
                  <a:pos x="53" y="371"/>
                </a:cxn>
                <a:cxn ang="0">
                  <a:pos x="4" y="452"/>
                </a:cxn>
                <a:cxn ang="0">
                  <a:pos x="60" y="382"/>
                </a:cxn>
                <a:cxn ang="0">
                  <a:pos x="141" y="476"/>
                </a:cxn>
                <a:cxn ang="0">
                  <a:pos x="273" y="452"/>
                </a:cxn>
                <a:cxn ang="0">
                  <a:pos x="273" y="567"/>
                </a:cxn>
                <a:cxn ang="0">
                  <a:pos x="285" y="446"/>
                </a:cxn>
                <a:cxn ang="0">
                  <a:pos x="244" y="403"/>
                </a:cxn>
                <a:cxn ang="0">
                  <a:pos x="313" y="372"/>
                </a:cxn>
                <a:cxn ang="0">
                  <a:pos x="364" y="427"/>
                </a:cxn>
                <a:cxn ang="0">
                  <a:pos x="320" y="362"/>
                </a:cxn>
                <a:cxn ang="0">
                  <a:pos x="252" y="311"/>
                </a:cxn>
                <a:cxn ang="0">
                  <a:pos x="362" y="287"/>
                </a:cxn>
                <a:cxn ang="0">
                  <a:pos x="417" y="239"/>
                </a:cxn>
                <a:cxn ang="0">
                  <a:pos x="422" y="232"/>
                </a:cxn>
              </a:cxnLst>
              <a:rect l="0" t="0" r="r" b="b"/>
              <a:pathLst>
                <a:path w="422" h="567">
                  <a:moveTo>
                    <a:pt x="422" y="232"/>
                  </a:moveTo>
                  <a:cubicBezTo>
                    <a:pt x="421" y="229"/>
                    <a:pt x="418" y="227"/>
                    <a:pt x="415" y="227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6" y="233"/>
                    <a:pt x="359" y="266"/>
                    <a:pt x="356" y="273"/>
                  </a:cubicBezTo>
                  <a:cubicBezTo>
                    <a:pt x="351" y="272"/>
                    <a:pt x="327" y="265"/>
                    <a:pt x="309" y="261"/>
                  </a:cubicBezTo>
                  <a:cubicBezTo>
                    <a:pt x="316" y="235"/>
                    <a:pt x="307" y="209"/>
                    <a:pt x="287" y="191"/>
                  </a:cubicBezTo>
                  <a:cubicBezTo>
                    <a:pt x="303" y="187"/>
                    <a:pt x="319" y="175"/>
                    <a:pt x="326" y="157"/>
                  </a:cubicBezTo>
                  <a:cubicBezTo>
                    <a:pt x="331" y="145"/>
                    <a:pt x="332" y="132"/>
                    <a:pt x="329" y="120"/>
                  </a:cubicBezTo>
                  <a:cubicBezTo>
                    <a:pt x="407" y="50"/>
                    <a:pt x="407" y="50"/>
                    <a:pt x="407" y="50"/>
                  </a:cubicBezTo>
                  <a:cubicBezTo>
                    <a:pt x="409" y="48"/>
                    <a:pt x="409" y="44"/>
                    <a:pt x="407" y="42"/>
                  </a:cubicBezTo>
                  <a:cubicBezTo>
                    <a:pt x="405" y="39"/>
                    <a:pt x="401" y="39"/>
                    <a:pt x="399" y="41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0" y="100"/>
                    <a:pt x="312" y="92"/>
                    <a:pt x="302" y="88"/>
                  </a:cubicBezTo>
                  <a:cubicBezTo>
                    <a:pt x="292" y="84"/>
                    <a:pt x="281" y="84"/>
                    <a:pt x="271" y="87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1" y="1"/>
                    <a:pt x="227" y="0"/>
                    <a:pt x="224" y="1"/>
                  </a:cubicBezTo>
                  <a:cubicBezTo>
                    <a:pt x="222" y="2"/>
                    <a:pt x="220" y="6"/>
                    <a:pt x="222" y="9"/>
                  </a:cubicBezTo>
                  <a:cubicBezTo>
                    <a:pt x="260" y="92"/>
                    <a:pt x="260" y="92"/>
                    <a:pt x="260" y="92"/>
                  </a:cubicBezTo>
                  <a:cubicBezTo>
                    <a:pt x="250" y="98"/>
                    <a:pt x="242" y="108"/>
                    <a:pt x="237" y="120"/>
                  </a:cubicBezTo>
                  <a:cubicBezTo>
                    <a:pt x="229" y="138"/>
                    <a:pt x="231" y="158"/>
                    <a:pt x="241" y="172"/>
                  </a:cubicBezTo>
                  <a:cubicBezTo>
                    <a:pt x="218" y="170"/>
                    <a:pt x="197" y="179"/>
                    <a:pt x="183" y="195"/>
                  </a:cubicBezTo>
                  <a:cubicBezTo>
                    <a:pt x="168" y="187"/>
                    <a:pt x="143" y="172"/>
                    <a:pt x="140" y="170"/>
                  </a:cubicBezTo>
                  <a:cubicBezTo>
                    <a:pt x="140" y="165"/>
                    <a:pt x="139" y="133"/>
                    <a:pt x="139" y="13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8" y="101"/>
                    <a:pt x="95" y="101"/>
                    <a:pt x="93" y="104"/>
                  </a:cubicBezTo>
                  <a:cubicBezTo>
                    <a:pt x="92" y="104"/>
                    <a:pt x="92" y="105"/>
                    <a:pt x="92" y="105"/>
                  </a:cubicBezTo>
                  <a:cubicBezTo>
                    <a:pt x="91" y="108"/>
                    <a:pt x="92" y="110"/>
                    <a:pt x="94" y="112"/>
                  </a:cubicBezTo>
                  <a:cubicBezTo>
                    <a:pt x="94" y="112"/>
                    <a:pt x="123" y="136"/>
                    <a:pt x="127" y="139"/>
                  </a:cubicBezTo>
                  <a:cubicBezTo>
                    <a:pt x="127" y="143"/>
                    <a:pt x="128" y="177"/>
                    <a:pt x="128" y="177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74" y="208"/>
                    <a:pt x="172" y="211"/>
                    <a:pt x="171" y="214"/>
                  </a:cubicBezTo>
                  <a:cubicBezTo>
                    <a:pt x="162" y="237"/>
                    <a:pt x="166" y="262"/>
                    <a:pt x="180" y="282"/>
                  </a:cubicBezTo>
                  <a:cubicBezTo>
                    <a:pt x="173" y="285"/>
                    <a:pt x="166" y="290"/>
                    <a:pt x="159" y="296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0" y="295"/>
                    <a:pt x="18" y="298"/>
                    <a:pt x="19" y="301"/>
                  </a:cubicBezTo>
                  <a:cubicBezTo>
                    <a:pt x="20" y="304"/>
                    <a:pt x="23" y="306"/>
                    <a:pt x="26" y="305"/>
                  </a:cubicBezTo>
                  <a:cubicBezTo>
                    <a:pt x="26" y="305"/>
                    <a:pt x="90" y="285"/>
                    <a:pt x="94" y="284"/>
                  </a:cubicBezTo>
                  <a:cubicBezTo>
                    <a:pt x="96" y="285"/>
                    <a:pt x="130" y="297"/>
                    <a:pt x="150" y="305"/>
                  </a:cubicBezTo>
                  <a:cubicBezTo>
                    <a:pt x="139" y="317"/>
                    <a:pt x="128" y="333"/>
                    <a:pt x="121" y="351"/>
                  </a:cubicBezTo>
                  <a:cubicBezTo>
                    <a:pt x="119" y="356"/>
                    <a:pt x="117" y="360"/>
                    <a:pt x="116" y="36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47"/>
                    <a:pt x="1" y="450"/>
                    <a:pt x="4" y="452"/>
                  </a:cubicBezTo>
                  <a:cubicBezTo>
                    <a:pt x="6" y="454"/>
                    <a:pt x="10" y="453"/>
                    <a:pt x="12" y="451"/>
                  </a:cubicBezTo>
                  <a:cubicBezTo>
                    <a:pt x="12" y="451"/>
                    <a:pt x="57" y="386"/>
                    <a:pt x="60" y="382"/>
                  </a:cubicBezTo>
                  <a:cubicBezTo>
                    <a:pt x="63" y="382"/>
                    <a:pt x="94" y="379"/>
                    <a:pt x="113" y="377"/>
                  </a:cubicBezTo>
                  <a:cubicBezTo>
                    <a:pt x="102" y="422"/>
                    <a:pt x="113" y="464"/>
                    <a:pt x="141" y="476"/>
                  </a:cubicBezTo>
                  <a:cubicBezTo>
                    <a:pt x="170" y="488"/>
                    <a:pt x="206" y="467"/>
                    <a:pt x="231" y="429"/>
                  </a:cubicBezTo>
                  <a:cubicBezTo>
                    <a:pt x="245" y="437"/>
                    <a:pt x="269" y="450"/>
                    <a:pt x="273" y="452"/>
                  </a:cubicBezTo>
                  <a:cubicBezTo>
                    <a:pt x="273" y="459"/>
                    <a:pt x="267" y="561"/>
                    <a:pt x="267" y="561"/>
                  </a:cubicBezTo>
                  <a:cubicBezTo>
                    <a:pt x="267" y="564"/>
                    <a:pt x="269" y="567"/>
                    <a:pt x="273" y="567"/>
                  </a:cubicBezTo>
                  <a:cubicBezTo>
                    <a:pt x="276" y="567"/>
                    <a:pt x="279" y="565"/>
                    <a:pt x="279" y="561"/>
                  </a:cubicBezTo>
                  <a:cubicBezTo>
                    <a:pt x="285" y="446"/>
                    <a:pt x="285" y="446"/>
                    <a:pt x="285" y="446"/>
                  </a:cubicBezTo>
                  <a:cubicBezTo>
                    <a:pt x="237" y="419"/>
                    <a:pt x="237" y="419"/>
                    <a:pt x="237" y="419"/>
                  </a:cubicBezTo>
                  <a:cubicBezTo>
                    <a:pt x="239" y="414"/>
                    <a:pt x="242" y="408"/>
                    <a:pt x="244" y="403"/>
                  </a:cubicBezTo>
                  <a:cubicBezTo>
                    <a:pt x="252" y="384"/>
                    <a:pt x="256" y="365"/>
                    <a:pt x="257" y="348"/>
                  </a:cubicBezTo>
                  <a:cubicBezTo>
                    <a:pt x="272" y="355"/>
                    <a:pt x="311" y="371"/>
                    <a:pt x="313" y="372"/>
                  </a:cubicBezTo>
                  <a:cubicBezTo>
                    <a:pt x="315" y="374"/>
                    <a:pt x="356" y="426"/>
                    <a:pt x="356" y="426"/>
                  </a:cubicBezTo>
                  <a:cubicBezTo>
                    <a:pt x="358" y="428"/>
                    <a:pt x="362" y="429"/>
                    <a:pt x="364" y="427"/>
                  </a:cubicBezTo>
                  <a:cubicBezTo>
                    <a:pt x="367" y="425"/>
                    <a:pt x="367" y="421"/>
                    <a:pt x="365" y="419"/>
                  </a:cubicBezTo>
                  <a:cubicBezTo>
                    <a:pt x="320" y="362"/>
                    <a:pt x="320" y="362"/>
                    <a:pt x="320" y="362"/>
                  </a:cubicBezTo>
                  <a:cubicBezTo>
                    <a:pt x="257" y="336"/>
                    <a:pt x="257" y="336"/>
                    <a:pt x="257" y="336"/>
                  </a:cubicBezTo>
                  <a:cubicBezTo>
                    <a:pt x="256" y="327"/>
                    <a:pt x="254" y="319"/>
                    <a:pt x="252" y="311"/>
                  </a:cubicBezTo>
                  <a:cubicBezTo>
                    <a:pt x="275" y="308"/>
                    <a:pt x="295" y="294"/>
                    <a:pt x="305" y="272"/>
                  </a:cubicBezTo>
                  <a:cubicBezTo>
                    <a:pt x="362" y="287"/>
                    <a:pt x="362" y="287"/>
                    <a:pt x="362" y="287"/>
                  </a:cubicBezTo>
                  <a:cubicBezTo>
                    <a:pt x="362" y="287"/>
                    <a:pt x="381" y="248"/>
                    <a:pt x="384" y="244"/>
                  </a:cubicBezTo>
                  <a:cubicBezTo>
                    <a:pt x="389" y="243"/>
                    <a:pt x="417" y="239"/>
                    <a:pt x="417" y="239"/>
                  </a:cubicBezTo>
                  <a:cubicBezTo>
                    <a:pt x="419" y="238"/>
                    <a:pt x="420" y="237"/>
                    <a:pt x="421" y="235"/>
                  </a:cubicBezTo>
                  <a:cubicBezTo>
                    <a:pt x="422" y="234"/>
                    <a:pt x="422" y="233"/>
                    <a:pt x="422" y="23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8" name="Freeform 539"/>
            <p:cNvSpPr>
              <a:spLocks/>
            </p:cNvSpPr>
            <p:nvPr/>
          </p:nvSpPr>
          <p:spPr bwMode="auto">
            <a:xfrm>
              <a:off x="118213708" y="113837890"/>
              <a:ext cx="330960" cy="390883"/>
            </a:xfrm>
            <a:custGeom>
              <a:avLst/>
              <a:gdLst/>
              <a:ahLst/>
              <a:cxnLst>
                <a:cxn ang="0">
                  <a:pos x="245" y="214"/>
                </a:cxn>
                <a:cxn ang="0">
                  <a:pos x="208" y="218"/>
                </a:cxn>
                <a:cxn ang="0">
                  <a:pos x="219" y="173"/>
                </a:cxn>
                <a:cxn ang="0">
                  <a:pos x="266" y="168"/>
                </a:cxn>
                <a:cxn ang="0">
                  <a:pos x="217" y="165"/>
                </a:cxn>
                <a:cxn ang="0">
                  <a:pos x="166" y="180"/>
                </a:cxn>
                <a:cxn ang="0">
                  <a:pos x="196" y="116"/>
                </a:cxn>
                <a:cxn ang="0">
                  <a:pos x="192" y="70"/>
                </a:cxn>
                <a:cxn ang="0">
                  <a:pos x="191" y="65"/>
                </a:cxn>
                <a:cxn ang="0">
                  <a:pos x="174" y="88"/>
                </a:cxn>
                <a:cxn ang="0">
                  <a:pos x="162" y="132"/>
                </a:cxn>
                <a:cxn ang="0">
                  <a:pos x="117" y="84"/>
                </a:cxn>
                <a:cxn ang="0">
                  <a:pos x="94" y="3"/>
                </a:cxn>
                <a:cxn ang="0">
                  <a:pos x="87" y="4"/>
                </a:cxn>
                <a:cxn ang="0">
                  <a:pos x="74" y="70"/>
                </a:cxn>
                <a:cxn ang="0">
                  <a:pos x="5" y="73"/>
                </a:cxn>
                <a:cxn ang="0">
                  <a:pos x="4" y="80"/>
                </a:cxn>
                <a:cxn ang="0">
                  <a:pos x="65" y="115"/>
                </a:cxn>
                <a:cxn ang="0">
                  <a:pos x="82" y="170"/>
                </a:cxn>
                <a:cxn ang="0">
                  <a:pos x="34" y="168"/>
                </a:cxn>
                <a:cxn ang="0">
                  <a:pos x="2" y="180"/>
                </a:cxn>
                <a:cxn ang="0">
                  <a:pos x="6" y="183"/>
                </a:cxn>
                <a:cxn ang="0">
                  <a:pos x="52" y="190"/>
                </a:cxn>
                <a:cxn ang="0">
                  <a:pos x="87" y="183"/>
                </a:cxn>
                <a:cxn ang="0">
                  <a:pos x="123" y="220"/>
                </a:cxn>
                <a:cxn ang="0">
                  <a:pos x="70" y="287"/>
                </a:cxn>
                <a:cxn ang="0">
                  <a:pos x="77" y="290"/>
                </a:cxn>
                <a:cxn ang="0">
                  <a:pos x="124" y="228"/>
                </a:cxn>
                <a:cxn ang="0">
                  <a:pos x="140" y="268"/>
                </a:cxn>
                <a:cxn ang="0">
                  <a:pos x="137" y="355"/>
                </a:cxn>
                <a:cxn ang="0">
                  <a:pos x="144" y="352"/>
                </a:cxn>
                <a:cxn ang="0">
                  <a:pos x="145" y="274"/>
                </a:cxn>
                <a:cxn ang="0">
                  <a:pos x="216" y="235"/>
                </a:cxn>
                <a:cxn ang="0">
                  <a:pos x="296" y="267"/>
                </a:cxn>
                <a:cxn ang="0">
                  <a:pos x="300" y="262"/>
                </a:cxn>
              </a:cxnLst>
              <a:rect l="0" t="0" r="r" b="b"/>
              <a:pathLst>
                <a:path w="302" h="358">
                  <a:moveTo>
                    <a:pt x="300" y="262"/>
                  </a:moveTo>
                  <a:cubicBezTo>
                    <a:pt x="245" y="214"/>
                    <a:pt x="245" y="214"/>
                    <a:pt x="245" y="214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2" y="225"/>
                    <a:pt x="210" y="222"/>
                    <a:pt x="208" y="218"/>
                  </a:cubicBezTo>
                  <a:cubicBezTo>
                    <a:pt x="202" y="207"/>
                    <a:pt x="194" y="198"/>
                    <a:pt x="186" y="192"/>
                  </a:cubicBezTo>
                  <a:cubicBezTo>
                    <a:pt x="195" y="187"/>
                    <a:pt x="218" y="173"/>
                    <a:pt x="219" y="173"/>
                  </a:cubicBezTo>
                  <a:cubicBezTo>
                    <a:pt x="221" y="172"/>
                    <a:pt x="263" y="172"/>
                    <a:pt x="263" y="172"/>
                  </a:cubicBezTo>
                  <a:cubicBezTo>
                    <a:pt x="265" y="172"/>
                    <a:pt x="266" y="170"/>
                    <a:pt x="266" y="168"/>
                  </a:cubicBezTo>
                  <a:cubicBezTo>
                    <a:pt x="266" y="166"/>
                    <a:pt x="264" y="164"/>
                    <a:pt x="262" y="164"/>
                  </a:cubicBezTo>
                  <a:cubicBezTo>
                    <a:pt x="217" y="165"/>
                    <a:pt x="217" y="165"/>
                    <a:pt x="217" y="165"/>
                  </a:cubicBezTo>
                  <a:cubicBezTo>
                    <a:pt x="180" y="187"/>
                    <a:pt x="180" y="187"/>
                    <a:pt x="180" y="187"/>
                  </a:cubicBezTo>
                  <a:cubicBezTo>
                    <a:pt x="175" y="184"/>
                    <a:pt x="170" y="181"/>
                    <a:pt x="166" y="180"/>
                  </a:cubicBezTo>
                  <a:cubicBezTo>
                    <a:pt x="173" y="167"/>
                    <a:pt x="174" y="151"/>
                    <a:pt x="166" y="138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96" y="116"/>
                    <a:pt x="184" y="91"/>
                    <a:pt x="182" y="88"/>
                  </a:cubicBezTo>
                  <a:cubicBezTo>
                    <a:pt x="184" y="86"/>
                    <a:pt x="192" y="70"/>
                    <a:pt x="192" y="70"/>
                  </a:cubicBezTo>
                  <a:cubicBezTo>
                    <a:pt x="193" y="69"/>
                    <a:pt x="193" y="68"/>
                    <a:pt x="192" y="67"/>
                  </a:cubicBezTo>
                  <a:cubicBezTo>
                    <a:pt x="192" y="66"/>
                    <a:pt x="191" y="66"/>
                    <a:pt x="191" y="65"/>
                  </a:cubicBezTo>
                  <a:cubicBezTo>
                    <a:pt x="189" y="64"/>
                    <a:pt x="187" y="65"/>
                    <a:pt x="186" y="67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74" y="88"/>
                    <a:pt x="184" y="109"/>
                    <a:pt x="186" y="114"/>
                  </a:cubicBezTo>
                  <a:cubicBezTo>
                    <a:pt x="184" y="116"/>
                    <a:pt x="171" y="125"/>
                    <a:pt x="162" y="132"/>
                  </a:cubicBezTo>
                  <a:cubicBezTo>
                    <a:pt x="152" y="119"/>
                    <a:pt x="135" y="114"/>
                    <a:pt x="119" y="117"/>
                  </a:cubicBezTo>
                  <a:cubicBezTo>
                    <a:pt x="124" y="107"/>
                    <a:pt x="123" y="95"/>
                    <a:pt x="117" y="84"/>
                  </a:cubicBezTo>
                  <a:cubicBezTo>
                    <a:pt x="113" y="77"/>
                    <a:pt x="107" y="72"/>
                    <a:pt x="100" y="69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1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6" y="66"/>
                    <a:pt x="80" y="67"/>
                    <a:pt x="74" y="70"/>
                  </a:cubicBezTo>
                  <a:cubicBezTo>
                    <a:pt x="68" y="73"/>
                    <a:pt x="64" y="79"/>
                    <a:pt x="62" y="85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2"/>
                    <a:pt x="1" y="74"/>
                    <a:pt x="1" y="75"/>
                  </a:cubicBezTo>
                  <a:cubicBezTo>
                    <a:pt x="0" y="77"/>
                    <a:pt x="2" y="79"/>
                    <a:pt x="4" y="8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100"/>
                    <a:pt x="61" y="107"/>
                    <a:pt x="65" y="115"/>
                  </a:cubicBezTo>
                  <a:cubicBezTo>
                    <a:pt x="71" y="125"/>
                    <a:pt x="81" y="132"/>
                    <a:pt x="92" y="132"/>
                  </a:cubicBezTo>
                  <a:cubicBezTo>
                    <a:pt x="83" y="143"/>
                    <a:pt x="79" y="157"/>
                    <a:pt x="82" y="170"/>
                  </a:cubicBezTo>
                  <a:cubicBezTo>
                    <a:pt x="72" y="174"/>
                    <a:pt x="55" y="181"/>
                    <a:pt x="53" y="182"/>
                  </a:cubicBezTo>
                  <a:cubicBezTo>
                    <a:pt x="50" y="180"/>
                    <a:pt x="34" y="168"/>
                    <a:pt x="34" y="168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3" y="176"/>
                    <a:pt x="2" y="178"/>
                    <a:pt x="2" y="180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3" y="182"/>
                    <a:pt x="5" y="183"/>
                    <a:pt x="6" y="183"/>
                  </a:cubicBezTo>
                  <a:cubicBezTo>
                    <a:pt x="6" y="183"/>
                    <a:pt x="29" y="177"/>
                    <a:pt x="32" y="176"/>
                  </a:cubicBezTo>
                  <a:cubicBezTo>
                    <a:pt x="35" y="178"/>
                    <a:pt x="52" y="190"/>
                    <a:pt x="52" y="19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5" y="179"/>
                    <a:pt x="85" y="181"/>
                    <a:pt x="87" y="183"/>
                  </a:cubicBezTo>
                  <a:cubicBezTo>
                    <a:pt x="94" y="197"/>
                    <a:pt x="109" y="204"/>
                    <a:pt x="124" y="204"/>
                  </a:cubicBezTo>
                  <a:cubicBezTo>
                    <a:pt x="123" y="209"/>
                    <a:pt x="122" y="214"/>
                    <a:pt x="123" y="220"/>
                  </a:cubicBezTo>
                  <a:cubicBezTo>
                    <a:pt x="86" y="243"/>
                    <a:pt x="86" y="243"/>
                    <a:pt x="86" y="243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69" y="289"/>
                    <a:pt x="70" y="291"/>
                    <a:pt x="72" y="292"/>
                  </a:cubicBezTo>
                  <a:cubicBezTo>
                    <a:pt x="74" y="293"/>
                    <a:pt x="76" y="292"/>
                    <a:pt x="77" y="290"/>
                  </a:cubicBezTo>
                  <a:cubicBezTo>
                    <a:pt x="77" y="290"/>
                    <a:pt x="91" y="250"/>
                    <a:pt x="92" y="248"/>
                  </a:cubicBezTo>
                  <a:cubicBezTo>
                    <a:pt x="93" y="247"/>
                    <a:pt x="112" y="235"/>
                    <a:pt x="124" y="228"/>
                  </a:cubicBezTo>
                  <a:cubicBezTo>
                    <a:pt x="126" y="239"/>
                    <a:pt x="130" y="250"/>
                    <a:pt x="136" y="260"/>
                  </a:cubicBezTo>
                  <a:cubicBezTo>
                    <a:pt x="137" y="263"/>
                    <a:pt x="139" y="265"/>
                    <a:pt x="140" y="268"/>
                  </a:cubicBezTo>
                  <a:cubicBezTo>
                    <a:pt x="120" y="302"/>
                    <a:pt x="120" y="302"/>
                    <a:pt x="120" y="302"/>
                  </a:cubicBezTo>
                  <a:cubicBezTo>
                    <a:pt x="137" y="355"/>
                    <a:pt x="137" y="355"/>
                    <a:pt x="137" y="355"/>
                  </a:cubicBezTo>
                  <a:cubicBezTo>
                    <a:pt x="137" y="357"/>
                    <a:pt x="139" y="358"/>
                    <a:pt x="141" y="357"/>
                  </a:cubicBezTo>
                  <a:cubicBezTo>
                    <a:pt x="143" y="356"/>
                    <a:pt x="144" y="354"/>
                    <a:pt x="144" y="352"/>
                  </a:cubicBezTo>
                  <a:cubicBezTo>
                    <a:pt x="144" y="352"/>
                    <a:pt x="129" y="306"/>
                    <a:pt x="128" y="303"/>
                  </a:cubicBezTo>
                  <a:cubicBezTo>
                    <a:pt x="129" y="301"/>
                    <a:pt x="139" y="284"/>
                    <a:pt x="145" y="274"/>
                  </a:cubicBezTo>
                  <a:cubicBezTo>
                    <a:pt x="164" y="297"/>
                    <a:pt x="189" y="307"/>
                    <a:pt x="206" y="298"/>
                  </a:cubicBezTo>
                  <a:cubicBezTo>
                    <a:pt x="222" y="288"/>
                    <a:pt x="226" y="262"/>
                    <a:pt x="216" y="235"/>
                  </a:cubicBezTo>
                  <a:cubicBezTo>
                    <a:pt x="226" y="231"/>
                    <a:pt x="241" y="224"/>
                    <a:pt x="244" y="223"/>
                  </a:cubicBezTo>
                  <a:cubicBezTo>
                    <a:pt x="247" y="226"/>
                    <a:pt x="296" y="267"/>
                    <a:pt x="296" y="267"/>
                  </a:cubicBezTo>
                  <a:cubicBezTo>
                    <a:pt x="297" y="268"/>
                    <a:pt x="300" y="268"/>
                    <a:pt x="301" y="267"/>
                  </a:cubicBezTo>
                  <a:cubicBezTo>
                    <a:pt x="302" y="265"/>
                    <a:pt x="302" y="263"/>
                    <a:pt x="300" y="262"/>
                  </a:cubicBezTo>
                  <a:close/>
                </a:path>
              </a:pathLst>
            </a:custGeom>
            <a:solidFill>
              <a:srgbClr val="01010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661988" y="5334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1988" y="1752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  <p:sldLayoutId id="2147483665" r:id="rId5"/>
    <p:sldLayoutId id="2147483666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________ </a:t>
            </a:r>
            <a:r>
              <a:rPr lang="en-US" sz="40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________’s 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Family Tree</a:t>
            </a:r>
            <a:endParaRPr lang="en-US" sz="4000" dirty="0">
              <a:ln w="12700">
                <a:noFill/>
              </a:ln>
              <a:solidFill>
                <a:schemeClr val="accent2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213139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temporaryPhotoAlbum">
  <a:themeElements>
    <a:clrScheme name="Picnic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CC0033"/>
      </a:accent1>
      <a:accent2>
        <a:srgbClr val="67CB35"/>
      </a:accent2>
      <a:accent3>
        <a:srgbClr val="75CFEB"/>
      </a:accent3>
      <a:accent4>
        <a:srgbClr val="AB5037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On-screen Show (4:3)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ContemporaryPhotoAlbum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/>
  <cp:revision>1</cp:revision>
  <dcterms:modified xsi:type="dcterms:W3CDTF">2017-09-21T20:16:13Z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TC102505189990</vt:lpwstr>
  </property>
</Properties>
</file>