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00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E1728-880D-4AE4-BAE5-70D44B9D35EB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55203-83FE-44A1-86FF-E6FB2EBB2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5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66DF69-A563-408E-8F5C-6FF8459FC8C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7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0431EA7-3B2D-4C3A-90BA-42D4E8E279C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9DDB019-5EEE-4CE3-A883-9DA21C692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heel spokes="8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04800"/>
            <a:ext cx="8229600" cy="2209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1266687"/>
            <a:ext cx="8763000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_________ _________’s Family Tree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www.proprofs.com/flashcards/upload/a795258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262" y="19493"/>
            <a:ext cx="8965561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ectangle 45"/>
          <p:cNvSpPr/>
          <p:nvPr/>
        </p:nvSpPr>
        <p:spPr>
          <a:xfrm>
            <a:off x="4354321" y="5584686"/>
            <a:ext cx="764953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Me</a:t>
            </a:r>
            <a:endParaRPr lang="en-US" sz="2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71244" y="4321194"/>
            <a:ext cx="1447832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Father</a:t>
            </a:r>
            <a:endParaRPr lang="en-US" sz="2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46501" y="4507439"/>
            <a:ext cx="1987898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Mother </a:t>
            </a:r>
            <a:endParaRPr lang="en-US" sz="2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237967" y="3203972"/>
            <a:ext cx="1391728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  </a:t>
            </a:r>
            <a:r>
              <a:rPr lang="en-US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Grandfather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138180" y="3203972"/>
            <a:ext cx="1492716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   </a:t>
            </a:r>
            <a:r>
              <a:rPr lang="en-US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Grandmother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5566" y="3225237"/>
            <a:ext cx="1492716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Grandmother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661965" y="3222314"/>
            <a:ext cx="1391728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Grandfather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88284" y="1447800"/>
            <a:ext cx="351349" cy="17443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2" idx="0"/>
          </p:cNvCxnSpPr>
          <p:nvPr/>
        </p:nvCxnSpPr>
        <p:spPr>
          <a:xfrm flipH="1" flipV="1">
            <a:off x="2833902" y="1403665"/>
            <a:ext cx="523927" cy="181864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879991" y="1317486"/>
            <a:ext cx="845990" cy="13031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8" idx="0"/>
            <a:endCxn id="51" idx="2"/>
          </p:cNvCxnSpPr>
          <p:nvPr/>
        </p:nvCxnSpPr>
        <p:spPr>
          <a:xfrm flipH="1" flipV="1">
            <a:off x="1131924" y="3933123"/>
            <a:ext cx="1708526" cy="57431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2" idx="2"/>
          </p:cNvCxnSpPr>
          <p:nvPr/>
        </p:nvCxnSpPr>
        <p:spPr>
          <a:xfrm flipV="1">
            <a:off x="2937463" y="3930200"/>
            <a:ext cx="420366" cy="60931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147646" y="5266524"/>
            <a:ext cx="1200165" cy="31816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062567" y="5055574"/>
            <a:ext cx="1338233" cy="55764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0" idx="2"/>
          </p:cNvCxnSpPr>
          <p:nvPr/>
        </p:nvCxnSpPr>
        <p:spPr>
          <a:xfrm>
            <a:off x="5884538" y="3911858"/>
            <a:ext cx="532040" cy="48357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47" idx="0"/>
          </p:cNvCxnSpPr>
          <p:nvPr/>
        </p:nvCxnSpPr>
        <p:spPr>
          <a:xfrm flipH="1">
            <a:off x="6495160" y="3940721"/>
            <a:ext cx="1134611" cy="3804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241518" y="1447800"/>
            <a:ext cx="650500" cy="183367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29" idx="2"/>
            <a:endCxn id="50" idx="0"/>
          </p:cNvCxnSpPr>
          <p:nvPr/>
        </p:nvCxnSpPr>
        <p:spPr>
          <a:xfrm flipH="1">
            <a:off x="5884538" y="2280110"/>
            <a:ext cx="610623" cy="92386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169" y="836897"/>
            <a:ext cx="163057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Great </a:t>
            </a:r>
            <a:r>
              <a:rPr lang="en-US" sz="1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Grandfather</a:t>
            </a:r>
            <a:endParaRPr lang="en-US" sz="16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38997" y="1695335"/>
            <a:ext cx="1712327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Great Grandmother</a:t>
            </a:r>
            <a:endParaRPr lang="en-US" sz="16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57713" y="844006"/>
            <a:ext cx="163057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Great Grandfather</a:t>
            </a:r>
            <a:endParaRPr lang="en-US" sz="16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42062" y="1764306"/>
            <a:ext cx="1712328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Great Grandmother</a:t>
            </a:r>
            <a:endParaRPr lang="en-US" sz="16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50895" y="858424"/>
            <a:ext cx="163057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Great Grandfather</a:t>
            </a:r>
            <a:endParaRPr lang="en-US" sz="16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55415" y="1717566"/>
            <a:ext cx="1712328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Great Grandmother</a:t>
            </a:r>
            <a:endParaRPr lang="en-US" sz="16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0881" y="1715442"/>
            <a:ext cx="1712328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Great Grandmother</a:t>
            </a:r>
            <a:endParaRPr lang="en-US" sz="16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53963" y="821948"/>
            <a:ext cx="163057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Name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Poor Richard" pitchFamily="18" charset="0"/>
              </a:rPr>
              <a:t>Great Grandfather</a:t>
            </a:r>
            <a:endParaRPr lang="en-US" sz="16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Poor Richard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090434" y="2335390"/>
            <a:ext cx="419689" cy="94952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2"/>
            <a:endCxn id="52" idx="0"/>
          </p:cNvCxnSpPr>
          <p:nvPr/>
        </p:nvCxnSpPr>
        <p:spPr>
          <a:xfrm flipH="1">
            <a:off x="3357829" y="2300217"/>
            <a:ext cx="569216" cy="92209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197330" y="1412615"/>
            <a:ext cx="649283" cy="17795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1" idx="2"/>
          </p:cNvCxnSpPr>
          <p:nvPr/>
        </p:nvCxnSpPr>
        <p:spPr>
          <a:xfrm flipH="1">
            <a:off x="7942488" y="2349081"/>
            <a:ext cx="355738" cy="84310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315</TotalTime>
  <Words>46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Poor Richard</vt:lpstr>
      <vt:lpstr>Wingdings 2</vt:lpstr>
      <vt:lpstr>Foundry</vt:lpstr>
      <vt:lpstr> 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tree</dc:title>
  <dc:creator>user</dc:creator>
  <cp:lastModifiedBy>Roxanne Rodgers</cp:lastModifiedBy>
  <cp:revision>11</cp:revision>
  <dcterms:created xsi:type="dcterms:W3CDTF">2012-05-10T19:47:12Z</dcterms:created>
  <dcterms:modified xsi:type="dcterms:W3CDTF">2017-09-22T16:29:20Z</dcterms:modified>
</cp:coreProperties>
</file>