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1" r:id="rId15"/>
    <p:sldId id="282" r:id="rId16"/>
    <p:sldId id="283" r:id="rId17"/>
    <p:sldId id="284" r:id="rId18"/>
    <p:sldId id="269" r:id="rId19"/>
    <p:sldId id="285" r:id="rId20"/>
    <p:sldId id="270" r:id="rId21"/>
    <p:sldId id="271" r:id="rId22"/>
    <p:sldId id="272" r:id="rId23"/>
    <p:sldId id="273" r:id="rId24"/>
    <p:sldId id="274" r:id="rId25"/>
    <p:sldId id="275" r:id="rId26"/>
    <p:sldId id="276" r:id="rId27"/>
    <p:sldId id="280" r:id="rId28"/>
    <p:sldId id="286"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94660"/>
  </p:normalViewPr>
  <p:slideViewPr>
    <p:cSldViewPr>
      <p:cViewPr varScale="1">
        <p:scale>
          <a:sx n="62" d="100"/>
          <a:sy n="62" d="100"/>
        </p:scale>
        <p:origin x="165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E15996-8B70-4B34-84C8-E7D4D90BA92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4EB1FE05-100C-42EA-A130-F8CD94C29F8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222FF06B-6A82-4A50-913F-30269E322DA0}" type="datetimeFigureOut">
              <a:rPr lang="en-US"/>
              <a:pPr>
                <a:defRPr/>
              </a:pPr>
              <a:t>1/23/2020</a:t>
            </a:fld>
            <a:endParaRPr lang="en-US"/>
          </a:p>
        </p:txBody>
      </p:sp>
      <p:sp>
        <p:nvSpPr>
          <p:cNvPr id="4" name="Slide Image Placeholder 3">
            <a:extLst>
              <a:ext uri="{FF2B5EF4-FFF2-40B4-BE49-F238E27FC236}">
                <a16:creationId xmlns:a16="http://schemas.microsoft.com/office/drawing/2014/main" id="{5F123CD3-7139-4CF9-BA39-FE9886B5549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E43DF7D-0F08-4910-8221-271D7F36E4E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A9815E8-F119-4D91-8AA2-364DBDE0055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93897355-2736-4928-A52A-7507E9F3787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BED9268-334D-4A27-9366-9EB180A1339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0CA0F39-DDBE-491B-804E-9EF3DA159B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9EE341F-0245-46D6-A50A-64EACB7AF0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9090571-CE14-4033-83A5-883C82626473}"/>
              </a:ext>
            </a:extLst>
          </p:cNvPr>
          <p:cNvSpPr>
            <a:spLocks noGrp="1" noChangeArrowheads="1"/>
          </p:cNvSpPr>
          <p:nvPr>
            <p:ph type="sldNum" sz="quarter" idx="12"/>
          </p:nvPr>
        </p:nvSpPr>
        <p:spPr>
          <a:ln/>
        </p:spPr>
        <p:txBody>
          <a:bodyPr/>
          <a:lstStyle>
            <a:lvl1pPr>
              <a:defRPr/>
            </a:lvl1pPr>
          </a:lstStyle>
          <a:p>
            <a:pPr>
              <a:defRPr/>
            </a:pPr>
            <a:fld id="{376F8109-8606-4B87-92BD-D24E9CA0771D}" type="slidenum">
              <a:rPr lang="en-US" altLang="en-US"/>
              <a:pPr>
                <a:defRPr/>
              </a:pPr>
              <a:t>‹#›</a:t>
            </a:fld>
            <a:endParaRPr lang="en-US" altLang="en-US"/>
          </a:p>
        </p:txBody>
      </p:sp>
    </p:spTree>
    <p:extLst>
      <p:ext uri="{BB962C8B-B14F-4D97-AF65-F5344CB8AC3E}">
        <p14:creationId xmlns:p14="http://schemas.microsoft.com/office/powerpoint/2010/main" val="75945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297ACE2-6639-41FF-B960-43DB0736CF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0C024F8-A672-4395-B092-C21C900EEB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0FBF9F-F123-46F2-88DB-2A85FFE63C61}"/>
              </a:ext>
            </a:extLst>
          </p:cNvPr>
          <p:cNvSpPr>
            <a:spLocks noGrp="1" noChangeArrowheads="1"/>
          </p:cNvSpPr>
          <p:nvPr>
            <p:ph type="sldNum" sz="quarter" idx="12"/>
          </p:nvPr>
        </p:nvSpPr>
        <p:spPr>
          <a:ln/>
        </p:spPr>
        <p:txBody>
          <a:bodyPr/>
          <a:lstStyle>
            <a:lvl1pPr>
              <a:defRPr/>
            </a:lvl1pPr>
          </a:lstStyle>
          <a:p>
            <a:pPr>
              <a:defRPr/>
            </a:pPr>
            <a:fld id="{14F087AD-20AA-403B-A671-51D4FDE0F284}" type="slidenum">
              <a:rPr lang="en-US" altLang="en-US"/>
              <a:pPr>
                <a:defRPr/>
              </a:pPr>
              <a:t>‹#›</a:t>
            </a:fld>
            <a:endParaRPr lang="en-US" altLang="en-US"/>
          </a:p>
        </p:txBody>
      </p:sp>
    </p:spTree>
    <p:extLst>
      <p:ext uri="{BB962C8B-B14F-4D97-AF65-F5344CB8AC3E}">
        <p14:creationId xmlns:p14="http://schemas.microsoft.com/office/powerpoint/2010/main" val="173795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751BF81-4204-42D8-9EFE-7820A5345D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4DE848-6F02-44D5-9A01-7DBFC0F5BB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E28917-9CAD-4EB9-98BD-C47102021A62}"/>
              </a:ext>
            </a:extLst>
          </p:cNvPr>
          <p:cNvSpPr>
            <a:spLocks noGrp="1" noChangeArrowheads="1"/>
          </p:cNvSpPr>
          <p:nvPr>
            <p:ph type="sldNum" sz="quarter" idx="12"/>
          </p:nvPr>
        </p:nvSpPr>
        <p:spPr>
          <a:ln/>
        </p:spPr>
        <p:txBody>
          <a:bodyPr/>
          <a:lstStyle>
            <a:lvl1pPr>
              <a:defRPr/>
            </a:lvl1pPr>
          </a:lstStyle>
          <a:p>
            <a:pPr>
              <a:defRPr/>
            </a:pPr>
            <a:fld id="{97148625-D436-4684-BD57-502627213005}" type="slidenum">
              <a:rPr lang="en-US" altLang="en-US"/>
              <a:pPr>
                <a:defRPr/>
              </a:pPr>
              <a:t>‹#›</a:t>
            </a:fld>
            <a:endParaRPr lang="en-US" altLang="en-US"/>
          </a:p>
        </p:txBody>
      </p:sp>
    </p:spTree>
    <p:extLst>
      <p:ext uri="{BB962C8B-B14F-4D97-AF65-F5344CB8AC3E}">
        <p14:creationId xmlns:p14="http://schemas.microsoft.com/office/powerpoint/2010/main" val="1640893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C361A82-7206-4900-BAD0-7492B6624A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33761A8-AE7C-4435-8F9A-F02B333599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7643F79-D306-4114-8EAA-107F747E0946}"/>
              </a:ext>
            </a:extLst>
          </p:cNvPr>
          <p:cNvSpPr>
            <a:spLocks noGrp="1" noChangeArrowheads="1"/>
          </p:cNvSpPr>
          <p:nvPr>
            <p:ph type="sldNum" sz="quarter" idx="12"/>
          </p:nvPr>
        </p:nvSpPr>
        <p:spPr>
          <a:ln/>
        </p:spPr>
        <p:txBody>
          <a:bodyPr/>
          <a:lstStyle>
            <a:lvl1pPr>
              <a:defRPr/>
            </a:lvl1pPr>
          </a:lstStyle>
          <a:p>
            <a:pPr>
              <a:defRPr/>
            </a:pPr>
            <a:fld id="{2A007A96-C9C6-40E1-A881-53E92596913B}" type="slidenum">
              <a:rPr lang="en-US" altLang="en-US"/>
              <a:pPr>
                <a:defRPr/>
              </a:pPr>
              <a:t>‹#›</a:t>
            </a:fld>
            <a:endParaRPr lang="en-US" altLang="en-US"/>
          </a:p>
        </p:txBody>
      </p:sp>
    </p:spTree>
    <p:extLst>
      <p:ext uri="{BB962C8B-B14F-4D97-AF65-F5344CB8AC3E}">
        <p14:creationId xmlns:p14="http://schemas.microsoft.com/office/powerpoint/2010/main" val="3110435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366A547-0EEE-4A3D-BC18-73037171821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6C01C4B-64C4-49BA-AA3D-999AEFFCA5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71DA2F0-1764-4882-A057-2DA7BFB9B49B}"/>
              </a:ext>
            </a:extLst>
          </p:cNvPr>
          <p:cNvSpPr>
            <a:spLocks noGrp="1" noChangeArrowheads="1"/>
          </p:cNvSpPr>
          <p:nvPr>
            <p:ph type="sldNum" sz="quarter" idx="12"/>
          </p:nvPr>
        </p:nvSpPr>
        <p:spPr>
          <a:ln/>
        </p:spPr>
        <p:txBody>
          <a:bodyPr/>
          <a:lstStyle>
            <a:lvl1pPr>
              <a:defRPr/>
            </a:lvl1pPr>
          </a:lstStyle>
          <a:p>
            <a:pPr>
              <a:defRPr/>
            </a:pPr>
            <a:fld id="{344E5CFD-CD6C-42D7-B30B-613313A92759}" type="slidenum">
              <a:rPr lang="en-US" altLang="en-US"/>
              <a:pPr>
                <a:defRPr/>
              </a:pPr>
              <a:t>‹#›</a:t>
            </a:fld>
            <a:endParaRPr lang="en-US" altLang="en-US"/>
          </a:p>
        </p:txBody>
      </p:sp>
    </p:spTree>
    <p:extLst>
      <p:ext uri="{BB962C8B-B14F-4D97-AF65-F5344CB8AC3E}">
        <p14:creationId xmlns:p14="http://schemas.microsoft.com/office/powerpoint/2010/main" val="1627709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BD246AF-E6CB-4ACC-8641-45EB0781838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E8EABA7-C6E7-44CE-B8E9-6828ADE8D1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3E5C0FD-3F38-4545-98FE-D8B084502387}"/>
              </a:ext>
            </a:extLst>
          </p:cNvPr>
          <p:cNvSpPr>
            <a:spLocks noGrp="1" noChangeArrowheads="1"/>
          </p:cNvSpPr>
          <p:nvPr>
            <p:ph type="sldNum" sz="quarter" idx="12"/>
          </p:nvPr>
        </p:nvSpPr>
        <p:spPr>
          <a:ln/>
        </p:spPr>
        <p:txBody>
          <a:bodyPr/>
          <a:lstStyle>
            <a:lvl1pPr>
              <a:defRPr/>
            </a:lvl1pPr>
          </a:lstStyle>
          <a:p>
            <a:pPr>
              <a:defRPr/>
            </a:pPr>
            <a:fld id="{D7851266-1EA0-4637-8B0B-A2B7A0798A06}" type="slidenum">
              <a:rPr lang="en-US" altLang="en-US"/>
              <a:pPr>
                <a:defRPr/>
              </a:pPr>
              <a:t>‹#›</a:t>
            </a:fld>
            <a:endParaRPr lang="en-US" altLang="en-US"/>
          </a:p>
        </p:txBody>
      </p:sp>
    </p:spTree>
    <p:extLst>
      <p:ext uri="{BB962C8B-B14F-4D97-AF65-F5344CB8AC3E}">
        <p14:creationId xmlns:p14="http://schemas.microsoft.com/office/powerpoint/2010/main" val="4205095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958E951-542B-4B1A-BC91-9CB75D30096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DCB9D1D-5181-4240-9291-60216EC6F7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AF43CE3-D851-4A08-9E66-41D2BF5111C1}"/>
              </a:ext>
            </a:extLst>
          </p:cNvPr>
          <p:cNvSpPr>
            <a:spLocks noGrp="1" noChangeArrowheads="1"/>
          </p:cNvSpPr>
          <p:nvPr>
            <p:ph type="sldNum" sz="quarter" idx="12"/>
          </p:nvPr>
        </p:nvSpPr>
        <p:spPr>
          <a:ln/>
        </p:spPr>
        <p:txBody>
          <a:bodyPr/>
          <a:lstStyle>
            <a:lvl1pPr>
              <a:defRPr/>
            </a:lvl1pPr>
          </a:lstStyle>
          <a:p>
            <a:pPr>
              <a:defRPr/>
            </a:pPr>
            <a:fld id="{3BBE83B3-BDE3-4B49-9BB8-D70275478F4D}" type="slidenum">
              <a:rPr lang="en-US" altLang="en-US"/>
              <a:pPr>
                <a:defRPr/>
              </a:pPr>
              <a:t>‹#›</a:t>
            </a:fld>
            <a:endParaRPr lang="en-US" altLang="en-US"/>
          </a:p>
        </p:txBody>
      </p:sp>
    </p:spTree>
    <p:extLst>
      <p:ext uri="{BB962C8B-B14F-4D97-AF65-F5344CB8AC3E}">
        <p14:creationId xmlns:p14="http://schemas.microsoft.com/office/powerpoint/2010/main" val="422111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9ECFF23-38E9-4C26-84D8-650480D95F7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B71E88-6E08-4C51-87A7-5B6EE4D2DA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BCCE48C-2BC8-4A9C-B076-7A69CBFDB76F}"/>
              </a:ext>
            </a:extLst>
          </p:cNvPr>
          <p:cNvSpPr>
            <a:spLocks noGrp="1" noChangeArrowheads="1"/>
          </p:cNvSpPr>
          <p:nvPr>
            <p:ph type="sldNum" sz="quarter" idx="12"/>
          </p:nvPr>
        </p:nvSpPr>
        <p:spPr>
          <a:ln/>
        </p:spPr>
        <p:txBody>
          <a:bodyPr/>
          <a:lstStyle>
            <a:lvl1pPr>
              <a:defRPr/>
            </a:lvl1pPr>
          </a:lstStyle>
          <a:p>
            <a:pPr>
              <a:defRPr/>
            </a:pPr>
            <a:fld id="{880981AF-52DD-447A-ADEA-AD7328015DED}" type="slidenum">
              <a:rPr lang="en-US" altLang="en-US"/>
              <a:pPr>
                <a:defRPr/>
              </a:pPr>
              <a:t>‹#›</a:t>
            </a:fld>
            <a:endParaRPr lang="en-US" altLang="en-US"/>
          </a:p>
        </p:txBody>
      </p:sp>
    </p:spTree>
    <p:extLst>
      <p:ext uri="{BB962C8B-B14F-4D97-AF65-F5344CB8AC3E}">
        <p14:creationId xmlns:p14="http://schemas.microsoft.com/office/powerpoint/2010/main" val="4110479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16696D5-F10D-49DD-9F63-7DD3DBB91FE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51B3E64-2D58-4BB3-B83F-EBEA9933B2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8C89D9-6318-4391-9749-F2C5CF2A01BE}"/>
              </a:ext>
            </a:extLst>
          </p:cNvPr>
          <p:cNvSpPr>
            <a:spLocks noGrp="1" noChangeArrowheads="1"/>
          </p:cNvSpPr>
          <p:nvPr>
            <p:ph type="sldNum" sz="quarter" idx="12"/>
          </p:nvPr>
        </p:nvSpPr>
        <p:spPr>
          <a:ln/>
        </p:spPr>
        <p:txBody>
          <a:bodyPr/>
          <a:lstStyle>
            <a:lvl1pPr>
              <a:defRPr/>
            </a:lvl1pPr>
          </a:lstStyle>
          <a:p>
            <a:pPr>
              <a:defRPr/>
            </a:pPr>
            <a:fld id="{E2C1D0B6-D64E-44D0-92F9-1873EDA78C3B}" type="slidenum">
              <a:rPr lang="en-US" altLang="en-US"/>
              <a:pPr>
                <a:defRPr/>
              </a:pPr>
              <a:t>‹#›</a:t>
            </a:fld>
            <a:endParaRPr lang="en-US" altLang="en-US"/>
          </a:p>
        </p:txBody>
      </p:sp>
    </p:spTree>
    <p:extLst>
      <p:ext uri="{BB962C8B-B14F-4D97-AF65-F5344CB8AC3E}">
        <p14:creationId xmlns:p14="http://schemas.microsoft.com/office/powerpoint/2010/main" val="352304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D606933-5349-4283-8F68-238959DB8BC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468C29D-9AA9-4C6B-A151-B32CC10819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6CC702E-F936-47EF-AB43-4B0D4B4F9356}"/>
              </a:ext>
            </a:extLst>
          </p:cNvPr>
          <p:cNvSpPr>
            <a:spLocks noGrp="1" noChangeArrowheads="1"/>
          </p:cNvSpPr>
          <p:nvPr>
            <p:ph type="sldNum" sz="quarter" idx="12"/>
          </p:nvPr>
        </p:nvSpPr>
        <p:spPr>
          <a:ln/>
        </p:spPr>
        <p:txBody>
          <a:bodyPr/>
          <a:lstStyle>
            <a:lvl1pPr>
              <a:defRPr/>
            </a:lvl1pPr>
          </a:lstStyle>
          <a:p>
            <a:pPr>
              <a:defRPr/>
            </a:pPr>
            <a:fld id="{CF812404-3047-410F-B218-0F65ADD41B0D}" type="slidenum">
              <a:rPr lang="en-US" altLang="en-US"/>
              <a:pPr>
                <a:defRPr/>
              </a:pPr>
              <a:t>‹#›</a:t>
            </a:fld>
            <a:endParaRPr lang="en-US" altLang="en-US"/>
          </a:p>
        </p:txBody>
      </p:sp>
    </p:spTree>
    <p:extLst>
      <p:ext uri="{BB962C8B-B14F-4D97-AF65-F5344CB8AC3E}">
        <p14:creationId xmlns:p14="http://schemas.microsoft.com/office/powerpoint/2010/main" val="1711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216D09F-4E77-46EE-AAB0-1C2DC34C0C9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D5DB6F8-9C45-48CE-BAC2-80379BED6C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CFE3680-7F9B-4C33-8017-BB210BC4DBCE}"/>
              </a:ext>
            </a:extLst>
          </p:cNvPr>
          <p:cNvSpPr>
            <a:spLocks noGrp="1" noChangeArrowheads="1"/>
          </p:cNvSpPr>
          <p:nvPr>
            <p:ph type="sldNum" sz="quarter" idx="12"/>
          </p:nvPr>
        </p:nvSpPr>
        <p:spPr>
          <a:ln/>
        </p:spPr>
        <p:txBody>
          <a:bodyPr/>
          <a:lstStyle>
            <a:lvl1pPr>
              <a:defRPr/>
            </a:lvl1pPr>
          </a:lstStyle>
          <a:p>
            <a:pPr>
              <a:defRPr/>
            </a:pPr>
            <a:fld id="{D7EEBB38-13F0-4FE7-832B-414C6C8882CC}" type="slidenum">
              <a:rPr lang="en-US" altLang="en-US"/>
              <a:pPr>
                <a:defRPr/>
              </a:pPr>
              <a:t>‹#›</a:t>
            </a:fld>
            <a:endParaRPr lang="en-US" altLang="en-US"/>
          </a:p>
        </p:txBody>
      </p:sp>
    </p:spTree>
    <p:extLst>
      <p:ext uri="{BB962C8B-B14F-4D97-AF65-F5344CB8AC3E}">
        <p14:creationId xmlns:p14="http://schemas.microsoft.com/office/powerpoint/2010/main" val="241856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16142D9-A9CE-4397-9B67-CD9D97FCB3D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A04CEE2-76CC-42AA-8716-0CC4B84A31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E18F979-F130-425C-8F28-19C28C538ED7}"/>
              </a:ext>
            </a:extLst>
          </p:cNvPr>
          <p:cNvSpPr>
            <a:spLocks noGrp="1" noChangeArrowheads="1"/>
          </p:cNvSpPr>
          <p:nvPr>
            <p:ph type="sldNum" sz="quarter" idx="12"/>
          </p:nvPr>
        </p:nvSpPr>
        <p:spPr>
          <a:ln/>
        </p:spPr>
        <p:txBody>
          <a:bodyPr/>
          <a:lstStyle>
            <a:lvl1pPr>
              <a:defRPr/>
            </a:lvl1pPr>
          </a:lstStyle>
          <a:p>
            <a:pPr>
              <a:defRPr/>
            </a:pPr>
            <a:fld id="{76E1FDB0-9522-4FD6-BA48-868451E6E3F8}" type="slidenum">
              <a:rPr lang="en-US" altLang="en-US"/>
              <a:pPr>
                <a:defRPr/>
              </a:pPr>
              <a:t>‹#›</a:t>
            </a:fld>
            <a:endParaRPr lang="en-US" altLang="en-US"/>
          </a:p>
        </p:txBody>
      </p:sp>
    </p:spTree>
    <p:extLst>
      <p:ext uri="{BB962C8B-B14F-4D97-AF65-F5344CB8AC3E}">
        <p14:creationId xmlns:p14="http://schemas.microsoft.com/office/powerpoint/2010/main" val="1534728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2BB9BA4-FF46-48D6-BB3C-1267B8897E3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378EBCD-F54D-4F18-9FDE-891CFD9829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28E72DF-B316-4D13-A1BE-4DCBB6F7DB14}"/>
              </a:ext>
            </a:extLst>
          </p:cNvPr>
          <p:cNvSpPr>
            <a:spLocks noGrp="1" noChangeArrowheads="1"/>
          </p:cNvSpPr>
          <p:nvPr>
            <p:ph type="sldNum" sz="quarter" idx="12"/>
          </p:nvPr>
        </p:nvSpPr>
        <p:spPr>
          <a:ln/>
        </p:spPr>
        <p:txBody>
          <a:bodyPr/>
          <a:lstStyle>
            <a:lvl1pPr>
              <a:defRPr/>
            </a:lvl1pPr>
          </a:lstStyle>
          <a:p>
            <a:pPr>
              <a:defRPr/>
            </a:pPr>
            <a:fld id="{E320F3BA-3D81-430E-84CC-38D19D8C786F}" type="slidenum">
              <a:rPr lang="en-US" altLang="en-US"/>
              <a:pPr>
                <a:defRPr/>
              </a:pPr>
              <a:t>‹#›</a:t>
            </a:fld>
            <a:endParaRPr lang="en-US" altLang="en-US"/>
          </a:p>
        </p:txBody>
      </p:sp>
    </p:spTree>
    <p:extLst>
      <p:ext uri="{BB962C8B-B14F-4D97-AF65-F5344CB8AC3E}">
        <p14:creationId xmlns:p14="http://schemas.microsoft.com/office/powerpoint/2010/main" val="401140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4B05FDE-1414-4B04-8E93-9DBD1043244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2636440-6C1D-46D2-8797-891CA803EF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9B05D8E-1B09-482F-AE43-8AFB0361C584}"/>
              </a:ext>
            </a:extLst>
          </p:cNvPr>
          <p:cNvSpPr>
            <a:spLocks noGrp="1" noChangeArrowheads="1"/>
          </p:cNvSpPr>
          <p:nvPr>
            <p:ph type="sldNum" sz="quarter" idx="12"/>
          </p:nvPr>
        </p:nvSpPr>
        <p:spPr>
          <a:ln/>
        </p:spPr>
        <p:txBody>
          <a:bodyPr/>
          <a:lstStyle>
            <a:lvl1pPr>
              <a:defRPr/>
            </a:lvl1pPr>
          </a:lstStyle>
          <a:p>
            <a:pPr>
              <a:defRPr/>
            </a:pPr>
            <a:fld id="{1C783ADC-9FF9-4009-8CE9-38A052CC01F9}" type="slidenum">
              <a:rPr lang="en-US" altLang="en-US"/>
              <a:pPr>
                <a:defRPr/>
              </a:pPr>
              <a:t>‹#›</a:t>
            </a:fld>
            <a:endParaRPr lang="en-US" altLang="en-US"/>
          </a:p>
        </p:txBody>
      </p:sp>
    </p:spTree>
    <p:extLst>
      <p:ext uri="{BB962C8B-B14F-4D97-AF65-F5344CB8AC3E}">
        <p14:creationId xmlns:p14="http://schemas.microsoft.com/office/powerpoint/2010/main" val="155896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68CE89F-0811-4179-B739-9EAC956DAA4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ECAA52F-1004-4F4A-9ABC-B02D5BEE71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A58F197-7E0C-4851-A4AF-DDEA56B212BE}"/>
              </a:ext>
            </a:extLst>
          </p:cNvPr>
          <p:cNvSpPr>
            <a:spLocks noGrp="1" noChangeArrowheads="1"/>
          </p:cNvSpPr>
          <p:nvPr>
            <p:ph type="sldNum" sz="quarter" idx="12"/>
          </p:nvPr>
        </p:nvSpPr>
        <p:spPr>
          <a:ln/>
        </p:spPr>
        <p:txBody>
          <a:bodyPr/>
          <a:lstStyle>
            <a:lvl1pPr>
              <a:defRPr/>
            </a:lvl1pPr>
          </a:lstStyle>
          <a:p>
            <a:pPr>
              <a:defRPr/>
            </a:pPr>
            <a:fld id="{9D053E0C-D0A8-4225-A3AD-1770B19D1767}" type="slidenum">
              <a:rPr lang="en-US" altLang="en-US"/>
              <a:pPr>
                <a:defRPr/>
              </a:pPr>
              <a:t>‹#›</a:t>
            </a:fld>
            <a:endParaRPr lang="en-US" altLang="en-US"/>
          </a:p>
        </p:txBody>
      </p:sp>
    </p:spTree>
    <p:extLst>
      <p:ext uri="{BB962C8B-B14F-4D97-AF65-F5344CB8AC3E}">
        <p14:creationId xmlns:p14="http://schemas.microsoft.com/office/powerpoint/2010/main" val="224462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CF34740-9C93-4831-9768-C7599DC2111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216AD27-5158-43C9-961A-0A411A5FEF1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63C3735-A409-4580-AE98-76D5ED0BDBF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68315F3E-AEB5-485C-A6C9-BDE53E6DAA9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B967A81D-1CFE-43D5-A686-6AC72CF7F33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A65FA67-97E6-4721-8562-C82E0B99AA0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F529E4D-0528-4B07-90DC-74157168A7FD}"/>
              </a:ext>
            </a:extLst>
          </p:cNvPr>
          <p:cNvSpPr>
            <a:spLocks noGrp="1" noChangeArrowheads="1"/>
          </p:cNvSpPr>
          <p:nvPr>
            <p:ph type="title"/>
          </p:nvPr>
        </p:nvSpPr>
        <p:spPr/>
        <p:txBody>
          <a:bodyPr/>
          <a:lstStyle/>
          <a:p>
            <a:pPr eaLnBrk="1" hangingPunct="1"/>
            <a:r>
              <a:rPr lang="en-US" altLang="en-US" sz="4000">
                <a:solidFill>
                  <a:schemeClr val="bg1"/>
                </a:solidFill>
              </a:rPr>
              <a:t>Chapter 10.3</a:t>
            </a:r>
            <a:br>
              <a:rPr lang="en-US" altLang="en-US" sz="4000">
                <a:solidFill>
                  <a:schemeClr val="bg1"/>
                </a:solidFill>
              </a:rPr>
            </a:br>
            <a:r>
              <a:rPr lang="en-US" altLang="en-US" sz="4000">
                <a:solidFill>
                  <a:schemeClr val="bg1"/>
                </a:solidFill>
              </a:rPr>
              <a:t>Life During the Great Depression</a:t>
            </a:r>
          </a:p>
        </p:txBody>
      </p:sp>
      <p:pic>
        <p:nvPicPr>
          <p:cNvPr id="3075" name="Picture 5" descr="mendeoression">
            <a:extLst>
              <a:ext uri="{FF2B5EF4-FFF2-40B4-BE49-F238E27FC236}">
                <a16:creationId xmlns:a16="http://schemas.microsoft.com/office/drawing/2014/main" id="{7E6D6C74-F687-4B20-9541-081CE40D3050}"/>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1524000"/>
            <a:ext cx="4759325"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5">
            <a:extLst>
              <a:ext uri="{FF2B5EF4-FFF2-40B4-BE49-F238E27FC236}">
                <a16:creationId xmlns:a16="http://schemas.microsoft.com/office/drawing/2014/main" id="{A5369C19-B209-4206-A8D9-79B194494AD5}"/>
              </a:ext>
            </a:extLst>
          </p:cNvPr>
          <p:cNvSpPr>
            <a:spLocks noGrp="1" noChangeArrowheads="1"/>
          </p:cNvSpPr>
          <p:nvPr>
            <p:ph type="body" sz="half" idx="4294967295"/>
          </p:nvPr>
        </p:nvSpPr>
        <p:spPr>
          <a:xfrm>
            <a:off x="228600" y="1143000"/>
            <a:ext cx="3733800" cy="4906963"/>
          </a:xfrm>
        </p:spPr>
        <p:txBody>
          <a:bodyPr/>
          <a:lstStyle/>
          <a:p>
            <a:pPr marL="533400" indent="-533400" eaLnBrk="1" hangingPunct="1"/>
            <a:r>
              <a:rPr lang="en-US" altLang="en-US" sz="2800">
                <a:solidFill>
                  <a:schemeClr val="bg1"/>
                </a:solidFill>
              </a:rPr>
              <a:t>New farming methods allowed for millions of acres of sod to be cleared for farming</a:t>
            </a:r>
          </a:p>
        </p:txBody>
      </p:sp>
      <p:pic>
        <p:nvPicPr>
          <p:cNvPr id="11267" name="Picture 7" descr="IMA_V28_I2_Mar_1973_01-1">
            <a:extLst>
              <a:ext uri="{FF2B5EF4-FFF2-40B4-BE49-F238E27FC236}">
                <a16:creationId xmlns:a16="http://schemas.microsoft.com/office/drawing/2014/main" id="{E6FB74A2-7327-4CD4-A7C1-06D9C4D14A56}"/>
              </a:ext>
            </a:extLst>
          </p:cNvPr>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191000" y="1066800"/>
            <a:ext cx="4343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dissolve">
                                      <p:cBhvr>
                                        <p:cTn id="7" dur="500"/>
                                        <p:tgtEl>
                                          <p:spTgt spid="112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dissolve">
                                      <p:cBhvr>
                                        <p:cTn id="12"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5">
            <a:extLst>
              <a:ext uri="{FF2B5EF4-FFF2-40B4-BE49-F238E27FC236}">
                <a16:creationId xmlns:a16="http://schemas.microsoft.com/office/drawing/2014/main" id="{5F88EBF2-D070-496C-A0A6-66D567F4EE6A}"/>
              </a:ext>
            </a:extLst>
          </p:cNvPr>
          <p:cNvSpPr>
            <a:spLocks noGrp="1" noChangeArrowheads="1"/>
          </p:cNvSpPr>
          <p:nvPr>
            <p:ph type="body" sz="half" idx="4294967295"/>
          </p:nvPr>
        </p:nvSpPr>
        <p:spPr>
          <a:xfrm>
            <a:off x="0" y="1600200"/>
            <a:ext cx="4038600" cy="4525963"/>
          </a:xfrm>
        </p:spPr>
        <p:txBody>
          <a:bodyPr/>
          <a:lstStyle/>
          <a:p>
            <a:pPr marL="577850" indent="-577850" eaLnBrk="1" hangingPunct="1"/>
            <a:r>
              <a:rPr lang="en-US" altLang="en-US" sz="2800">
                <a:solidFill>
                  <a:schemeClr val="bg1"/>
                </a:solidFill>
              </a:rPr>
              <a:t>This area was mostly grasslands before settlers arrived</a:t>
            </a:r>
          </a:p>
          <a:p>
            <a:pPr marL="952500" lvl="1" indent="-495300" eaLnBrk="1" hangingPunct="1"/>
            <a:r>
              <a:rPr lang="en-US" altLang="en-US" sz="2400">
                <a:solidFill>
                  <a:schemeClr val="bg1"/>
                </a:solidFill>
              </a:rPr>
              <a:t>The roots of the grass, or sod, were the only thing holding the soil down keeping it from blowing away.</a:t>
            </a:r>
          </a:p>
        </p:txBody>
      </p:sp>
      <p:pic>
        <p:nvPicPr>
          <p:cNvPr id="12291" name="Picture 7" descr="grasslands">
            <a:extLst>
              <a:ext uri="{FF2B5EF4-FFF2-40B4-BE49-F238E27FC236}">
                <a16:creationId xmlns:a16="http://schemas.microsoft.com/office/drawing/2014/main" id="{3115A457-041E-4387-A73E-44F11E289436}"/>
              </a:ext>
            </a:extLst>
          </p:cNvPr>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114800" y="609600"/>
            <a:ext cx="42672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dissolve">
                                      <p:cBhvr>
                                        <p:cTn id="7" dur="500"/>
                                        <p:tgtEl>
                                          <p:spTgt spid="1229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290">
                                            <p:txEl>
                                              <p:pRg st="1" end="1"/>
                                            </p:txEl>
                                          </p:spTgt>
                                        </p:tgtEl>
                                        <p:attrNameLst>
                                          <p:attrName>style.visibility</p:attrName>
                                        </p:attrNameLst>
                                      </p:cBhvr>
                                      <p:to>
                                        <p:strVal val="visible"/>
                                      </p:to>
                                    </p:set>
                                    <p:animEffect transition="in" filter="dissolve">
                                      <p:cBhvr>
                                        <p:cTn id="10" dur="500"/>
                                        <p:tgtEl>
                                          <p:spTgt spid="12290">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2291"/>
                                        </p:tgtEl>
                                        <p:attrNameLst>
                                          <p:attrName>style.visibility</p:attrName>
                                        </p:attrNameLst>
                                      </p:cBhvr>
                                      <p:to>
                                        <p:strVal val="visible"/>
                                      </p:to>
                                    </p:set>
                                    <p:animEffect transition="in" filter="dissolve">
                                      <p:cBhvr>
                                        <p:cTn id="15"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5">
            <a:extLst>
              <a:ext uri="{FF2B5EF4-FFF2-40B4-BE49-F238E27FC236}">
                <a16:creationId xmlns:a16="http://schemas.microsoft.com/office/drawing/2014/main" id="{379014E8-1611-408D-92E8-98E5550F7D7C}"/>
              </a:ext>
            </a:extLst>
          </p:cNvPr>
          <p:cNvSpPr>
            <a:spLocks noGrp="1" noChangeArrowheads="1"/>
          </p:cNvSpPr>
          <p:nvPr>
            <p:ph type="body" sz="half" idx="4294967295"/>
          </p:nvPr>
        </p:nvSpPr>
        <p:spPr>
          <a:xfrm>
            <a:off x="0" y="1600200"/>
            <a:ext cx="4038600" cy="4525963"/>
          </a:xfrm>
        </p:spPr>
        <p:txBody>
          <a:bodyPr/>
          <a:lstStyle/>
          <a:p>
            <a:pPr marL="577850" indent="-577850" eaLnBrk="1" hangingPunct="1"/>
            <a:r>
              <a:rPr lang="en-US" altLang="en-US" sz="2800">
                <a:solidFill>
                  <a:schemeClr val="bg1"/>
                </a:solidFill>
              </a:rPr>
              <a:t>The Southern Plains were hit by a severe drought that lasted for years.</a:t>
            </a:r>
          </a:p>
          <a:p>
            <a:pPr marL="952500" lvl="1" indent="-495300" eaLnBrk="1" hangingPunct="1"/>
            <a:r>
              <a:rPr lang="en-US" altLang="en-US" sz="2400">
                <a:solidFill>
                  <a:schemeClr val="bg1"/>
                </a:solidFill>
              </a:rPr>
              <a:t>The crops died and the bare soil dried out.</a:t>
            </a:r>
          </a:p>
        </p:txBody>
      </p:sp>
      <p:pic>
        <p:nvPicPr>
          <p:cNvPr id="13315" name="Picture 7" descr="BareSoil">
            <a:extLst>
              <a:ext uri="{FF2B5EF4-FFF2-40B4-BE49-F238E27FC236}">
                <a16:creationId xmlns:a16="http://schemas.microsoft.com/office/drawing/2014/main" id="{32F83227-ACB3-4A7D-A5DF-6D7F9C299176}"/>
              </a:ext>
            </a:extLst>
          </p:cNvPr>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114800" y="685800"/>
            <a:ext cx="42291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dissolve">
                                      <p:cBhvr>
                                        <p:cTn id="7" dur="500"/>
                                        <p:tgtEl>
                                          <p:spTgt spid="1331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314">
                                            <p:txEl>
                                              <p:pRg st="1" end="1"/>
                                            </p:txEl>
                                          </p:spTgt>
                                        </p:tgtEl>
                                        <p:attrNameLst>
                                          <p:attrName>style.visibility</p:attrName>
                                        </p:attrNameLst>
                                      </p:cBhvr>
                                      <p:to>
                                        <p:strVal val="visible"/>
                                      </p:to>
                                    </p:set>
                                    <p:animEffect transition="in" filter="dissolve">
                                      <p:cBhvr>
                                        <p:cTn id="10" dur="500"/>
                                        <p:tgtEl>
                                          <p:spTgt spid="1331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3315"/>
                                        </p:tgtEl>
                                        <p:attrNameLst>
                                          <p:attrName>style.visibility</p:attrName>
                                        </p:attrNameLst>
                                      </p:cBhvr>
                                      <p:to>
                                        <p:strVal val="visible"/>
                                      </p:to>
                                    </p:set>
                                    <p:animEffect transition="in" filter="dissolve">
                                      <p:cBhvr>
                                        <p:cTn id="15"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5">
            <a:extLst>
              <a:ext uri="{FF2B5EF4-FFF2-40B4-BE49-F238E27FC236}">
                <a16:creationId xmlns:a16="http://schemas.microsoft.com/office/drawing/2014/main" id="{2994D133-A900-4D08-8BCC-8F96168D8C30}"/>
              </a:ext>
            </a:extLst>
          </p:cNvPr>
          <p:cNvSpPr>
            <a:spLocks noGrp="1" noChangeArrowheads="1"/>
          </p:cNvSpPr>
          <p:nvPr>
            <p:ph type="body" sz="half" idx="4294967295"/>
          </p:nvPr>
        </p:nvSpPr>
        <p:spPr>
          <a:xfrm>
            <a:off x="76200" y="914400"/>
            <a:ext cx="2667000" cy="5211763"/>
          </a:xfrm>
        </p:spPr>
        <p:txBody>
          <a:bodyPr/>
          <a:lstStyle/>
          <a:p>
            <a:pPr marL="577850" indent="-577850" eaLnBrk="1" hangingPunct="1"/>
            <a:r>
              <a:rPr lang="en-US" altLang="en-US" sz="2800">
                <a:solidFill>
                  <a:schemeClr val="bg1"/>
                </a:solidFill>
              </a:rPr>
              <a:t>Strong prairie winds whipped the dry soil into the air forming giant black clouds</a:t>
            </a:r>
          </a:p>
        </p:txBody>
      </p:sp>
      <p:pic>
        <p:nvPicPr>
          <p:cNvPr id="14339" name="Picture 7" descr="gd22">
            <a:extLst>
              <a:ext uri="{FF2B5EF4-FFF2-40B4-BE49-F238E27FC236}">
                <a16:creationId xmlns:a16="http://schemas.microsoft.com/office/drawing/2014/main" id="{F2350DF6-9C12-41DF-AAB3-EB0E5EB554AF}"/>
              </a:ext>
            </a:extLst>
          </p:cNvPr>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667000" y="914400"/>
            <a:ext cx="601980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dissolve">
                                      <p:cBhvr>
                                        <p:cTn id="7" dur="500"/>
                                        <p:tgtEl>
                                          <p:spTgt spid="143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dissolve">
                                      <p:cBhvr>
                                        <p:cTn id="12"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DB2">
            <a:extLst>
              <a:ext uri="{FF2B5EF4-FFF2-40B4-BE49-F238E27FC236}">
                <a16:creationId xmlns:a16="http://schemas.microsoft.com/office/drawing/2014/main" id="{AC7E311D-3363-4A45-A855-7F298E45203E}"/>
              </a:ext>
            </a:extLst>
          </p:cNvPr>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838200" y="514350"/>
            <a:ext cx="7086600" cy="567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dust2">
            <a:extLst>
              <a:ext uri="{FF2B5EF4-FFF2-40B4-BE49-F238E27FC236}">
                <a16:creationId xmlns:a16="http://schemas.microsoft.com/office/drawing/2014/main" id="{B909653B-2D12-4C08-9F74-D10F3CF5A1D6}"/>
              </a:ext>
            </a:extLst>
          </p:cNvPr>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57200" y="987425"/>
            <a:ext cx="8229600" cy="442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dustbowl">
            <a:extLst>
              <a:ext uri="{FF2B5EF4-FFF2-40B4-BE49-F238E27FC236}">
                <a16:creationId xmlns:a16="http://schemas.microsoft.com/office/drawing/2014/main" id="{F2C3AFCA-D3A7-4B60-BBA1-64ABC028B19C}"/>
              </a:ext>
            </a:extLst>
          </p:cNvPr>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838200" y="538163"/>
            <a:ext cx="7620000" cy="5432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Dustbowl">
            <a:extLst>
              <a:ext uri="{FF2B5EF4-FFF2-40B4-BE49-F238E27FC236}">
                <a16:creationId xmlns:a16="http://schemas.microsoft.com/office/drawing/2014/main" id="{0F64441E-2BC0-44C2-A4CD-063FC5328A7F}"/>
              </a:ext>
            </a:extLst>
          </p:cNvPr>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33400" y="955675"/>
            <a:ext cx="8077200" cy="448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5">
            <a:extLst>
              <a:ext uri="{FF2B5EF4-FFF2-40B4-BE49-F238E27FC236}">
                <a16:creationId xmlns:a16="http://schemas.microsoft.com/office/drawing/2014/main" id="{11F2C7AD-1C62-46B2-B28A-3F9581E6FE77}"/>
              </a:ext>
            </a:extLst>
          </p:cNvPr>
          <p:cNvSpPr>
            <a:spLocks noGrp="1" noChangeArrowheads="1"/>
          </p:cNvSpPr>
          <p:nvPr>
            <p:ph type="body" sz="half" idx="4294967295"/>
          </p:nvPr>
        </p:nvSpPr>
        <p:spPr>
          <a:xfrm>
            <a:off x="0" y="1066800"/>
            <a:ext cx="3657600" cy="5059363"/>
          </a:xfrm>
        </p:spPr>
        <p:txBody>
          <a:bodyPr/>
          <a:lstStyle/>
          <a:p>
            <a:pPr marL="577850" indent="-577850" eaLnBrk="1" hangingPunct="1"/>
            <a:r>
              <a:rPr lang="en-US" altLang="en-US" sz="2800">
                <a:solidFill>
                  <a:schemeClr val="bg1"/>
                </a:solidFill>
              </a:rPr>
              <a:t>The clouds of airborne soil buried farms and houses</a:t>
            </a:r>
          </a:p>
          <a:p>
            <a:pPr marL="577850" indent="-577850" eaLnBrk="1" hangingPunct="1"/>
            <a:r>
              <a:rPr lang="en-US" altLang="en-US" sz="2800">
                <a:solidFill>
                  <a:schemeClr val="bg1"/>
                </a:solidFill>
              </a:rPr>
              <a:t>The areas affected by the dust storms became known as the Dust Bowl.</a:t>
            </a:r>
          </a:p>
          <a:p>
            <a:pPr marL="577850" indent="-577850" eaLnBrk="1" hangingPunct="1"/>
            <a:endParaRPr lang="en-US" altLang="en-US" sz="2800">
              <a:solidFill>
                <a:schemeClr val="bg1"/>
              </a:solidFill>
            </a:endParaRPr>
          </a:p>
        </p:txBody>
      </p:sp>
      <p:pic>
        <p:nvPicPr>
          <p:cNvPr id="19459" name="Picture 7" descr="DustCover">
            <a:extLst>
              <a:ext uri="{FF2B5EF4-FFF2-40B4-BE49-F238E27FC236}">
                <a16:creationId xmlns:a16="http://schemas.microsoft.com/office/drawing/2014/main" id="{B7F8FC1D-56F4-4D05-B5B2-D9EAC0886D5F}"/>
              </a:ext>
            </a:extLst>
          </p:cNvPr>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581400" y="920750"/>
            <a:ext cx="5257800" cy="570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dissolve">
                                      <p:cBhvr>
                                        <p:cTn id="7" dur="500"/>
                                        <p:tgtEl>
                                          <p:spTgt spid="194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58">
                                            <p:txEl>
                                              <p:pRg st="1" end="1"/>
                                            </p:txEl>
                                          </p:spTgt>
                                        </p:tgtEl>
                                        <p:attrNameLst>
                                          <p:attrName>style.visibility</p:attrName>
                                        </p:attrNameLst>
                                      </p:cBhvr>
                                      <p:to>
                                        <p:strVal val="visible"/>
                                      </p:to>
                                    </p:set>
                                    <p:animEffect transition="in" filter="dissolve">
                                      <p:cBhvr>
                                        <p:cTn id="12" dur="500"/>
                                        <p:tgtEl>
                                          <p:spTgt spid="194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9459"/>
                                        </p:tgtEl>
                                        <p:attrNameLst>
                                          <p:attrName>style.visibility</p:attrName>
                                        </p:attrNameLst>
                                      </p:cBhvr>
                                      <p:to>
                                        <p:strVal val="visible"/>
                                      </p:to>
                                    </p:set>
                                    <p:animEffect transition="in" filter="dissolve">
                                      <p:cBhvr>
                                        <p:cTn id="17"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Dust">
            <a:extLst>
              <a:ext uri="{FF2B5EF4-FFF2-40B4-BE49-F238E27FC236}">
                <a16:creationId xmlns:a16="http://schemas.microsoft.com/office/drawing/2014/main" id="{9E96071B-9FA0-4B40-8D92-C2B59221709D}"/>
              </a:ext>
            </a:extLst>
          </p:cNvPr>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881188" y="381000"/>
            <a:ext cx="5892800" cy="617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BC994367-157A-414D-93B4-438871400560}"/>
              </a:ext>
            </a:extLst>
          </p:cNvPr>
          <p:cNvSpPr>
            <a:spLocks noGrp="1" noChangeArrowheads="1"/>
          </p:cNvSpPr>
          <p:nvPr>
            <p:ph type="title"/>
          </p:nvPr>
        </p:nvSpPr>
        <p:spPr/>
        <p:txBody>
          <a:bodyPr/>
          <a:lstStyle/>
          <a:p>
            <a:pPr eaLnBrk="1" hangingPunct="1"/>
            <a:r>
              <a:rPr lang="en-US" altLang="en-US">
                <a:solidFill>
                  <a:schemeClr val="bg1"/>
                </a:solidFill>
              </a:rPr>
              <a:t>Hard times in America</a:t>
            </a:r>
          </a:p>
        </p:txBody>
      </p:sp>
      <p:sp>
        <p:nvSpPr>
          <p:cNvPr id="4099" name="Rectangle 5">
            <a:extLst>
              <a:ext uri="{FF2B5EF4-FFF2-40B4-BE49-F238E27FC236}">
                <a16:creationId xmlns:a16="http://schemas.microsoft.com/office/drawing/2014/main" id="{85741A38-361C-4099-AF44-46747B8E0E06}"/>
              </a:ext>
            </a:extLst>
          </p:cNvPr>
          <p:cNvSpPr>
            <a:spLocks noGrp="1" noChangeArrowheads="1"/>
          </p:cNvSpPr>
          <p:nvPr>
            <p:ph type="body" sz="half" idx="1"/>
          </p:nvPr>
        </p:nvSpPr>
        <p:spPr/>
        <p:txBody>
          <a:bodyPr/>
          <a:lstStyle/>
          <a:p>
            <a:pPr marL="711200" indent="-711200" eaLnBrk="1" hangingPunct="1"/>
            <a:endParaRPr lang="en-US" altLang="en-US" sz="2800">
              <a:solidFill>
                <a:schemeClr val="bg1"/>
              </a:solidFill>
            </a:endParaRPr>
          </a:p>
          <a:p>
            <a:pPr marL="711200" indent="-711200" eaLnBrk="1" hangingPunct="1"/>
            <a:r>
              <a:rPr lang="en-US" altLang="en-US" sz="2800">
                <a:solidFill>
                  <a:schemeClr val="bg1"/>
                </a:solidFill>
              </a:rPr>
              <a:t>Not all Americans lost their jobs, but most people did have to learn to live with less.</a:t>
            </a:r>
          </a:p>
          <a:p>
            <a:pPr marL="1066800" lvl="1" indent="-609600" eaLnBrk="1" hangingPunct="1"/>
            <a:r>
              <a:rPr lang="en-US" altLang="en-US" sz="2400">
                <a:solidFill>
                  <a:schemeClr val="bg1"/>
                </a:solidFill>
              </a:rPr>
              <a:t>Some families moved in with relatives to save money.</a:t>
            </a:r>
          </a:p>
        </p:txBody>
      </p:sp>
      <p:pic>
        <p:nvPicPr>
          <p:cNvPr id="4100" name="Picture 7" descr="153130510_2dcb2c8a48">
            <a:extLst>
              <a:ext uri="{FF2B5EF4-FFF2-40B4-BE49-F238E27FC236}">
                <a16:creationId xmlns:a16="http://schemas.microsoft.com/office/drawing/2014/main" id="{EAB8B89A-2249-4E54-9117-861236BA54C2}"/>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1600200"/>
            <a:ext cx="45720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91CF6877-1428-4BDC-9477-54AEE8ED441E}"/>
              </a:ext>
            </a:extLst>
          </p:cNvPr>
          <p:cNvSpPr>
            <a:spLocks noGrp="1" noChangeArrowheads="1"/>
          </p:cNvSpPr>
          <p:nvPr>
            <p:ph type="title"/>
          </p:nvPr>
        </p:nvSpPr>
        <p:spPr/>
        <p:txBody>
          <a:bodyPr/>
          <a:lstStyle/>
          <a:p>
            <a:pPr eaLnBrk="1" hangingPunct="1"/>
            <a:endParaRPr lang="en-US" altLang="en-US"/>
          </a:p>
        </p:txBody>
      </p:sp>
      <p:sp>
        <p:nvSpPr>
          <p:cNvPr id="22531" name="Rectangle 5">
            <a:extLst>
              <a:ext uri="{FF2B5EF4-FFF2-40B4-BE49-F238E27FC236}">
                <a16:creationId xmlns:a16="http://schemas.microsoft.com/office/drawing/2014/main" id="{FA21147D-F85B-427B-9C3C-B06EA6DF8CFA}"/>
              </a:ext>
            </a:extLst>
          </p:cNvPr>
          <p:cNvSpPr>
            <a:spLocks noGrp="1" noChangeArrowheads="1"/>
          </p:cNvSpPr>
          <p:nvPr>
            <p:ph type="body" sz="half" idx="1"/>
          </p:nvPr>
        </p:nvSpPr>
        <p:spPr/>
        <p:txBody>
          <a:bodyPr/>
          <a:lstStyle/>
          <a:p>
            <a:pPr marL="577850" indent="-577850" eaLnBrk="1" hangingPunct="1"/>
            <a:r>
              <a:rPr lang="en-US" altLang="en-US" sz="2800">
                <a:solidFill>
                  <a:schemeClr val="bg1"/>
                </a:solidFill>
              </a:rPr>
              <a:t>Farmers and people affected by the Dust Bowl lost their homes and farms.</a:t>
            </a:r>
          </a:p>
          <a:p>
            <a:pPr marL="977900" lvl="1" indent="-577850" eaLnBrk="1" hangingPunct="1"/>
            <a:r>
              <a:rPr lang="en-US" altLang="en-US" sz="2400">
                <a:solidFill>
                  <a:schemeClr val="bg1"/>
                </a:solidFill>
              </a:rPr>
              <a:t>Many moved to California and became migrant workers.</a:t>
            </a:r>
          </a:p>
        </p:txBody>
      </p:sp>
      <p:pic>
        <p:nvPicPr>
          <p:cNvPr id="22532" name="Picture 7" descr="gd44">
            <a:extLst>
              <a:ext uri="{FF2B5EF4-FFF2-40B4-BE49-F238E27FC236}">
                <a16:creationId xmlns:a16="http://schemas.microsoft.com/office/drawing/2014/main" id="{5BA74B31-B5F6-4081-BC2E-9D749C71046B}"/>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49750" y="990600"/>
            <a:ext cx="4538663" cy="586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8AAA0FAC-25DA-4485-A850-AC9E6C5EF992}"/>
              </a:ext>
            </a:extLst>
          </p:cNvPr>
          <p:cNvSpPr>
            <a:spLocks noGrp="1" noChangeArrowheads="1"/>
          </p:cNvSpPr>
          <p:nvPr>
            <p:ph type="title"/>
          </p:nvPr>
        </p:nvSpPr>
        <p:spPr/>
        <p:txBody>
          <a:bodyPr/>
          <a:lstStyle/>
          <a:p>
            <a:pPr eaLnBrk="1" hangingPunct="1"/>
            <a:r>
              <a:rPr lang="en-US" altLang="en-US">
                <a:solidFill>
                  <a:schemeClr val="bg1"/>
                </a:solidFill>
              </a:rPr>
              <a:t>Minorities</a:t>
            </a:r>
          </a:p>
        </p:txBody>
      </p:sp>
      <p:sp>
        <p:nvSpPr>
          <p:cNvPr id="23555" name="Rectangle 5">
            <a:extLst>
              <a:ext uri="{FF2B5EF4-FFF2-40B4-BE49-F238E27FC236}">
                <a16:creationId xmlns:a16="http://schemas.microsoft.com/office/drawing/2014/main" id="{E42439FC-B769-4D36-96D7-1BEE91258411}"/>
              </a:ext>
            </a:extLst>
          </p:cNvPr>
          <p:cNvSpPr>
            <a:spLocks noGrp="1" noChangeArrowheads="1"/>
          </p:cNvSpPr>
          <p:nvPr>
            <p:ph type="body" sz="half" idx="1"/>
          </p:nvPr>
        </p:nvSpPr>
        <p:spPr/>
        <p:txBody>
          <a:bodyPr/>
          <a:lstStyle/>
          <a:p>
            <a:pPr marL="711200" indent="-711200" eaLnBrk="1" hangingPunct="1"/>
            <a:endParaRPr lang="en-US" altLang="en-US" sz="2800">
              <a:solidFill>
                <a:schemeClr val="bg1"/>
              </a:solidFill>
            </a:endParaRPr>
          </a:p>
          <a:p>
            <a:pPr marL="711200" indent="-711200" eaLnBrk="1" hangingPunct="1"/>
            <a:r>
              <a:rPr lang="en-US" altLang="en-US" sz="2800">
                <a:solidFill>
                  <a:schemeClr val="bg1"/>
                </a:solidFill>
              </a:rPr>
              <a:t>Minority groups especially suffered during the Great Depression.</a:t>
            </a:r>
          </a:p>
        </p:txBody>
      </p:sp>
      <p:pic>
        <p:nvPicPr>
          <p:cNvPr id="23556" name="Picture 7" descr="black-family-price-1890">
            <a:extLst>
              <a:ext uri="{FF2B5EF4-FFF2-40B4-BE49-F238E27FC236}">
                <a16:creationId xmlns:a16="http://schemas.microsoft.com/office/drawing/2014/main" id="{971EC695-E36A-45AB-A430-4C56837B9178}"/>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276725" y="1447800"/>
            <a:ext cx="4602163"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A92C0929-9FB7-44D9-B1A3-3AAEBDF47850}"/>
              </a:ext>
            </a:extLst>
          </p:cNvPr>
          <p:cNvSpPr>
            <a:spLocks noGrp="1" noChangeArrowheads="1"/>
          </p:cNvSpPr>
          <p:nvPr>
            <p:ph type="title"/>
          </p:nvPr>
        </p:nvSpPr>
        <p:spPr/>
        <p:txBody>
          <a:bodyPr/>
          <a:lstStyle/>
          <a:p>
            <a:pPr eaLnBrk="1" hangingPunct="1"/>
            <a:r>
              <a:rPr lang="en-US" altLang="en-US">
                <a:solidFill>
                  <a:schemeClr val="bg1"/>
                </a:solidFill>
              </a:rPr>
              <a:t>African Americans</a:t>
            </a:r>
          </a:p>
        </p:txBody>
      </p:sp>
      <p:sp>
        <p:nvSpPr>
          <p:cNvPr id="24579" name="Rectangle 5">
            <a:extLst>
              <a:ext uri="{FF2B5EF4-FFF2-40B4-BE49-F238E27FC236}">
                <a16:creationId xmlns:a16="http://schemas.microsoft.com/office/drawing/2014/main" id="{D1E469B4-FB31-4DE4-ADF4-B90A3F54E93F}"/>
              </a:ext>
            </a:extLst>
          </p:cNvPr>
          <p:cNvSpPr>
            <a:spLocks noGrp="1" noChangeArrowheads="1"/>
          </p:cNvSpPr>
          <p:nvPr>
            <p:ph type="body" sz="half" idx="1"/>
          </p:nvPr>
        </p:nvSpPr>
        <p:spPr/>
        <p:txBody>
          <a:bodyPr/>
          <a:lstStyle/>
          <a:p>
            <a:pPr marL="577850" indent="-577850" eaLnBrk="1" hangingPunct="1">
              <a:lnSpc>
                <a:spcPct val="90000"/>
              </a:lnSpc>
            </a:pPr>
            <a:endParaRPr lang="en-US" altLang="en-US" sz="2800">
              <a:solidFill>
                <a:schemeClr val="bg1"/>
              </a:solidFill>
            </a:endParaRPr>
          </a:p>
          <a:p>
            <a:pPr marL="577850" indent="-577850" eaLnBrk="1" hangingPunct="1">
              <a:lnSpc>
                <a:spcPct val="90000"/>
              </a:lnSpc>
            </a:pPr>
            <a:r>
              <a:rPr lang="en-US" altLang="en-US" sz="2800">
                <a:solidFill>
                  <a:schemeClr val="bg1"/>
                </a:solidFill>
              </a:rPr>
              <a:t>Jobs held by African Americans were given to white people who lost their jobs.</a:t>
            </a:r>
          </a:p>
          <a:p>
            <a:pPr marL="577850" indent="-577850" eaLnBrk="1" hangingPunct="1">
              <a:lnSpc>
                <a:spcPct val="90000"/>
              </a:lnSpc>
            </a:pPr>
            <a:r>
              <a:rPr lang="en-US" altLang="en-US" sz="2800">
                <a:solidFill>
                  <a:schemeClr val="bg1"/>
                </a:solidFill>
              </a:rPr>
              <a:t>Many African Americans moved North hoping to find work, but were unsuccessful</a:t>
            </a:r>
          </a:p>
        </p:txBody>
      </p:sp>
      <p:pic>
        <p:nvPicPr>
          <p:cNvPr id="24580" name="Picture 7" descr="AFaM">
            <a:extLst>
              <a:ext uri="{FF2B5EF4-FFF2-40B4-BE49-F238E27FC236}">
                <a16:creationId xmlns:a16="http://schemas.microsoft.com/office/drawing/2014/main" id="{7E01DF3F-887C-4DF0-A44F-27360DC4FCAB}"/>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1447800"/>
            <a:ext cx="42672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1E0B24A6-78C4-4121-809D-1F1757DA721D}"/>
              </a:ext>
            </a:extLst>
          </p:cNvPr>
          <p:cNvSpPr>
            <a:spLocks noGrp="1" noChangeArrowheads="1"/>
          </p:cNvSpPr>
          <p:nvPr>
            <p:ph type="title"/>
          </p:nvPr>
        </p:nvSpPr>
        <p:spPr/>
        <p:txBody>
          <a:bodyPr/>
          <a:lstStyle/>
          <a:p>
            <a:pPr eaLnBrk="1" hangingPunct="1"/>
            <a:r>
              <a:rPr lang="en-US" altLang="en-US">
                <a:solidFill>
                  <a:schemeClr val="bg1"/>
                </a:solidFill>
              </a:rPr>
              <a:t>Hispanic Americans</a:t>
            </a:r>
          </a:p>
        </p:txBody>
      </p:sp>
      <p:sp>
        <p:nvSpPr>
          <p:cNvPr id="25603" name="Rectangle 5">
            <a:extLst>
              <a:ext uri="{FF2B5EF4-FFF2-40B4-BE49-F238E27FC236}">
                <a16:creationId xmlns:a16="http://schemas.microsoft.com/office/drawing/2014/main" id="{258F27B6-BBD1-42F7-AA70-D2C89B21A262}"/>
              </a:ext>
            </a:extLst>
          </p:cNvPr>
          <p:cNvSpPr>
            <a:spLocks noGrp="1" noChangeArrowheads="1"/>
          </p:cNvSpPr>
          <p:nvPr>
            <p:ph type="body" sz="half" idx="1"/>
          </p:nvPr>
        </p:nvSpPr>
        <p:spPr>
          <a:xfrm>
            <a:off x="457200" y="1600200"/>
            <a:ext cx="3886200" cy="4525963"/>
          </a:xfrm>
        </p:spPr>
        <p:txBody>
          <a:bodyPr/>
          <a:lstStyle/>
          <a:p>
            <a:pPr marL="577850" indent="-577850" eaLnBrk="1" hangingPunct="1"/>
            <a:endParaRPr lang="en-US" altLang="en-US" sz="2400">
              <a:solidFill>
                <a:schemeClr val="bg1"/>
              </a:solidFill>
            </a:endParaRPr>
          </a:p>
          <a:p>
            <a:pPr marL="577850" indent="-577850" eaLnBrk="1" hangingPunct="1"/>
            <a:r>
              <a:rPr lang="en-US" altLang="en-US" sz="2400">
                <a:solidFill>
                  <a:schemeClr val="bg1"/>
                </a:solidFill>
              </a:rPr>
              <a:t>The U.S. government encouraged Mexican immigrants to return to Mexico.</a:t>
            </a:r>
          </a:p>
          <a:p>
            <a:pPr marL="952500" lvl="1" indent="-495300" eaLnBrk="1" hangingPunct="1"/>
            <a:r>
              <a:rPr lang="en-US" altLang="en-US" sz="2000">
                <a:solidFill>
                  <a:schemeClr val="bg1"/>
                </a:solidFill>
              </a:rPr>
              <a:t>They were given one-way train tickets to Mexico</a:t>
            </a:r>
          </a:p>
          <a:p>
            <a:pPr marL="952500" lvl="1" indent="-495300" eaLnBrk="1" hangingPunct="1"/>
            <a:r>
              <a:rPr lang="en-US" altLang="en-US" sz="2000">
                <a:solidFill>
                  <a:schemeClr val="bg1"/>
                </a:solidFill>
              </a:rPr>
              <a:t>Groups of Mexican immigrants were collected and shipped back to Mexico.</a:t>
            </a:r>
          </a:p>
        </p:txBody>
      </p:sp>
      <p:pic>
        <p:nvPicPr>
          <p:cNvPr id="25604" name="Picture 7" descr="immigration-feature">
            <a:extLst>
              <a:ext uri="{FF2B5EF4-FFF2-40B4-BE49-F238E27FC236}">
                <a16:creationId xmlns:a16="http://schemas.microsoft.com/office/drawing/2014/main" id="{AE9A6C71-2140-4F7D-BC5F-26771FB43833}"/>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91000" y="1600200"/>
            <a:ext cx="46482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FCEE2FA3-0254-456D-A2E9-1470090765D0}"/>
              </a:ext>
            </a:extLst>
          </p:cNvPr>
          <p:cNvSpPr>
            <a:spLocks noGrp="1" noChangeArrowheads="1"/>
          </p:cNvSpPr>
          <p:nvPr>
            <p:ph type="title"/>
          </p:nvPr>
        </p:nvSpPr>
        <p:spPr/>
        <p:txBody>
          <a:bodyPr/>
          <a:lstStyle/>
          <a:p>
            <a:pPr eaLnBrk="1" hangingPunct="1"/>
            <a:r>
              <a:rPr lang="en-US" altLang="en-US" sz="4000">
                <a:solidFill>
                  <a:schemeClr val="bg1"/>
                </a:solidFill>
              </a:rPr>
              <a:t>Positives for minorities during the Great Depression</a:t>
            </a:r>
          </a:p>
        </p:txBody>
      </p:sp>
      <p:pic>
        <p:nvPicPr>
          <p:cNvPr id="26627" name="Picture 7" descr="greatmigration">
            <a:extLst>
              <a:ext uri="{FF2B5EF4-FFF2-40B4-BE49-F238E27FC236}">
                <a16:creationId xmlns:a16="http://schemas.microsoft.com/office/drawing/2014/main" id="{15517E74-B140-414C-8354-185882EB201E}"/>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828800"/>
            <a:ext cx="61722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EEBA2A13-ED2B-4126-A47E-3317130D2422}"/>
              </a:ext>
            </a:extLst>
          </p:cNvPr>
          <p:cNvSpPr>
            <a:spLocks noGrp="1" noChangeArrowheads="1"/>
          </p:cNvSpPr>
          <p:nvPr>
            <p:ph type="title"/>
          </p:nvPr>
        </p:nvSpPr>
        <p:spPr/>
        <p:txBody>
          <a:bodyPr/>
          <a:lstStyle/>
          <a:p>
            <a:pPr eaLnBrk="1" hangingPunct="1"/>
            <a:endParaRPr lang="en-US" altLang="en-US"/>
          </a:p>
        </p:txBody>
      </p:sp>
      <p:sp>
        <p:nvSpPr>
          <p:cNvPr id="27651" name="Rectangle 5">
            <a:extLst>
              <a:ext uri="{FF2B5EF4-FFF2-40B4-BE49-F238E27FC236}">
                <a16:creationId xmlns:a16="http://schemas.microsoft.com/office/drawing/2014/main" id="{29655723-BB3A-4A52-8DD9-35620F9E1C52}"/>
              </a:ext>
            </a:extLst>
          </p:cNvPr>
          <p:cNvSpPr>
            <a:spLocks noGrp="1" noChangeArrowheads="1"/>
          </p:cNvSpPr>
          <p:nvPr>
            <p:ph type="body" sz="half" idx="1"/>
          </p:nvPr>
        </p:nvSpPr>
        <p:spPr/>
        <p:txBody>
          <a:bodyPr/>
          <a:lstStyle/>
          <a:p>
            <a:pPr marL="577850" indent="-577850" eaLnBrk="1" hangingPunct="1"/>
            <a:r>
              <a:rPr lang="en-US" altLang="en-US" sz="2800">
                <a:solidFill>
                  <a:schemeClr val="bg1"/>
                </a:solidFill>
              </a:rPr>
              <a:t>FDR appointed many African Americans to federal positions.</a:t>
            </a:r>
          </a:p>
          <a:p>
            <a:pPr marL="577850" indent="-577850" eaLnBrk="1" hangingPunct="1"/>
            <a:r>
              <a:rPr lang="en-US" altLang="en-US" sz="2800">
                <a:solidFill>
                  <a:schemeClr val="bg1"/>
                </a:solidFill>
              </a:rPr>
              <a:t>FDR also created a group of African Americans to advise him on African American affairs.</a:t>
            </a:r>
          </a:p>
        </p:txBody>
      </p:sp>
      <p:pic>
        <p:nvPicPr>
          <p:cNvPr id="27652" name="Picture 7" descr="1904_00">
            <a:extLst>
              <a:ext uri="{FF2B5EF4-FFF2-40B4-BE49-F238E27FC236}">
                <a16:creationId xmlns:a16="http://schemas.microsoft.com/office/drawing/2014/main" id="{D9F57485-0CAC-46CA-A85F-CE84617F355E}"/>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06913" y="1600200"/>
            <a:ext cx="4256087"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755FBAEF-45DB-41E1-8BA2-3FB80CF660B4}"/>
              </a:ext>
            </a:extLst>
          </p:cNvPr>
          <p:cNvSpPr>
            <a:spLocks noGrp="1" noChangeArrowheads="1"/>
          </p:cNvSpPr>
          <p:nvPr>
            <p:ph type="title"/>
          </p:nvPr>
        </p:nvSpPr>
        <p:spPr/>
        <p:txBody>
          <a:bodyPr/>
          <a:lstStyle/>
          <a:p>
            <a:pPr eaLnBrk="1" hangingPunct="1"/>
            <a:r>
              <a:rPr lang="en-US" altLang="en-US">
                <a:solidFill>
                  <a:schemeClr val="bg1"/>
                </a:solidFill>
              </a:rPr>
              <a:t>Native Americans</a:t>
            </a:r>
          </a:p>
        </p:txBody>
      </p:sp>
      <p:sp>
        <p:nvSpPr>
          <p:cNvPr id="28675" name="Rectangle 5">
            <a:extLst>
              <a:ext uri="{FF2B5EF4-FFF2-40B4-BE49-F238E27FC236}">
                <a16:creationId xmlns:a16="http://schemas.microsoft.com/office/drawing/2014/main" id="{3A3623BA-3104-403B-90BC-251C161D8D32}"/>
              </a:ext>
            </a:extLst>
          </p:cNvPr>
          <p:cNvSpPr>
            <a:spLocks noGrp="1" noChangeArrowheads="1"/>
          </p:cNvSpPr>
          <p:nvPr>
            <p:ph type="body" sz="half" idx="1"/>
          </p:nvPr>
        </p:nvSpPr>
        <p:spPr/>
        <p:txBody>
          <a:bodyPr/>
          <a:lstStyle/>
          <a:p>
            <a:pPr marL="577850" indent="-577850" eaLnBrk="1" hangingPunct="1"/>
            <a:r>
              <a:rPr lang="en-US" altLang="en-US" sz="2400">
                <a:solidFill>
                  <a:schemeClr val="bg1"/>
                </a:solidFill>
              </a:rPr>
              <a:t>FDR created the Indian New Deal </a:t>
            </a:r>
          </a:p>
          <a:p>
            <a:pPr marL="952500" lvl="1" indent="-495300" eaLnBrk="1" hangingPunct="1"/>
            <a:r>
              <a:rPr lang="en-US" altLang="en-US" sz="2000">
                <a:solidFill>
                  <a:schemeClr val="bg1"/>
                </a:solidFill>
              </a:rPr>
              <a:t>Stopped the sale of Indian reservation lands.</a:t>
            </a:r>
          </a:p>
          <a:p>
            <a:pPr marL="952500" lvl="1" indent="-495300" eaLnBrk="1" hangingPunct="1"/>
            <a:r>
              <a:rPr lang="en-US" altLang="en-US" sz="2000">
                <a:solidFill>
                  <a:schemeClr val="bg1"/>
                </a:solidFill>
              </a:rPr>
              <a:t>Provided jobs for thousands of Native Americans in the CCC</a:t>
            </a:r>
          </a:p>
          <a:p>
            <a:pPr marL="952500" lvl="1" indent="-495300" eaLnBrk="1" hangingPunct="1"/>
            <a:r>
              <a:rPr lang="en-US" altLang="en-US" sz="2000">
                <a:solidFill>
                  <a:schemeClr val="bg1"/>
                </a:solidFill>
              </a:rPr>
              <a:t>New schools were built on reservations</a:t>
            </a:r>
          </a:p>
          <a:p>
            <a:pPr marL="952500" lvl="1" indent="-495300" eaLnBrk="1" hangingPunct="1"/>
            <a:r>
              <a:rPr lang="en-US" altLang="en-US" sz="2000">
                <a:solidFill>
                  <a:schemeClr val="bg1"/>
                </a:solidFill>
              </a:rPr>
              <a:t>New land was added to existing reservations</a:t>
            </a:r>
            <a:r>
              <a:rPr lang="en-US" altLang="en-US" sz="2400">
                <a:solidFill>
                  <a:schemeClr val="bg1"/>
                </a:solidFill>
              </a:rPr>
              <a:t> </a:t>
            </a:r>
          </a:p>
        </p:txBody>
      </p:sp>
      <p:pic>
        <p:nvPicPr>
          <p:cNvPr id="28676" name="Picture 7" descr="indian">
            <a:extLst>
              <a:ext uri="{FF2B5EF4-FFF2-40B4-BE49-F238E27FC236}">
                <a16:creationId xmlns:a16="http://schemas.microsoft.com/office/drawing/2014/main" id="{14446B65-1C4F-48D5-B60A-C66CDCA789EF}"/>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70388" y="1219200"/>
            <a:ext cx="4264025" cy="4906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4">
            <a:extLst>
              <a:ext uri="{FF2B5EF4-FFF2-40B4-BE49-F238E27FC236}">
                <a16:creationId xmlns:a16="http://schemas.microsoft.com/office/drawing/2014/main" id="{885E551D-687D-4378-8DF5-108179E38C2E}"/>
              </a:ext>
            </a:extLst>
          </p:cNvPr>
          <p:cNvSpPr>
            <a:spLocks noGrp="1" noChangeArrowheads="1"/>
          </p:cNvSpPr>
          <p:nvPr>
            <p:ph type="title"/>
          </p:nvPr>
        </p:nvSpPr>
        <p:spPr/>
        <p:txBody>
          <a:bodyPr/>
          <a:lstStyle/>
          <a:p>
            <a:pPr eaLnBrk="1" hangingPunct="1"/>
            <a:r>
              <a:rPr lang="en-US" altLang="en-US">
                <a:solidFill>
                  <a:schemeClr val="bg1"/>
                </a:solidFill>
              </a:rPr>
              <a:t>Great Depression Art</a:t>
            </a:r>
          </a:p>
        </p:txBody>
      </p:sp>
      <p:sp>
        <p:nvSpPr>
          <p:cNvPr id="29699" name="Rectangle 8">
            <a:extLst>
              <a:ext uri="{FF2B5EF4-FFF2-40B4-BE49-F238E27FC236}">
                <a16:creationId xmlns:a16="http://schemas.microsoft.com/office/drawing/2014/main" id="{64FCB28C-16AD-49DB-8B25-2D87FFA026EE}"/>
              </a:ext>
            </a:extLst>
          </p:cNvPr>
          <p:cNvSpPr>
            <a:spLocks noGrp="1" noChangeArrowheads="1"/>
          </p:cNvSpPr>
          <p:nvPr>
            <p:ph type="body" sz="half" idx="1"/>
          </p:nvPr>
        </p:nvSpPr>
        <p:spPr/>
        <p:txBody>
          <a:bodyPr/>
          <a:lstStyle/>
          <a:p>
            <a:pPr eaLnBrk="1" hangingPunct="1"/>
            <a:r>
              <a:rPr lang="en-US" altLang="en-US" sz="2800">
                <a:solidFill>
                  <a:schemeClr val="bg1"/>
                </a:solidFill>
              </a:rPr>
              <a:t>Draw a picture of children who may have lived during the Great Depression. </a:t>
            </a:r>
          </a:p>
          <a:p>
            <a:pPr lvl="1" eaLnBrk="1" hangingPunct="1"/>
            <a:r>
              <a:rPr lang="en-US" altLang="en-US" sz="2400">
                <a:solidFill>
                  <a:schemeClr val="bg1"/>
                </a:solidFill>
              </a:rPr>
              <a:t>Draw the picture as if it were to be on the cover of the Chicago Tribune in 1932.</a:t>
            </a:r>
          </a:p>
          <a:p>
            <a:pPr lvl="2" eaLnBrk="1" hangingPunct="1"/>
            <a:r>
              <a:rPr lang="en-US" altLang="en-US" sz="2000">
                <a:solidFill>
                  <a:schemeClr val="bg1"/>
                </a:solidFill>
              </a:rPr>
              <a:t>Your picture must include:</a:t>
            </a:r>
          </a:p>
          <a:p>
            <a:pPr lvl="3" eaLnBrk="1" hangingPunct="1"/>
            <a:r>
              <a:rPr lang="en-US" altLang="en-US" sz="1800">
                <a:solidFill>
                  <a:schemeClr val="bg1"/>
                </a:solidFill>
              </a:rPr>
              <a:t>More than one child</a:t>
            </a:r>
          </a:p>
          <a:p>
            <a:pPr lvl="3" eaLnBrk="1" hangingPunct="1"/>
            <a:r>
              <a:rPr lang="en-US" altLang="en-US" sz="1800">
                <a:solidFill>
                  <a:schemeClr val="bg1"/>
                </a:solidFill>
              </a:rPr>
              <a:t>Background</a:t>
            </a:r>
          </a:p>
          <a:p>
            <a:pPr lvl="3" eaLnBrk="1" hangingPunct="1"/>
            <a:r>
              <a:rPr lang="en-US" altLang="en-US" sz="1800">
                <a:solidFill>
                  <a:schemeClr val="bg1"/>
                </a:solidFill>
              </a:rPr>
              <a:t>Everything must be colored</a:t>
            </a:r>
          </a:p>
          <a:p>
            <a:pPr lvl="3" eaLnBrk="1" hangingPunct="1"/>
            <a:r>
              <a:rPr lang="en-US" altLang="en-US" sz="1800">
                <a:solidFill>
                  <a:schemeClr val="bg1"/>
                </a:solidFill>
              </a:rPr>
              <a:t>A </a:t>
            </a:r>
            <a:r>
              <a:rPr lang="en-US" altLang="en-US" sz="1800">
                <a:solidFill>
                  <a:srgbClr val="FF0000"/>
                </a:solidFill>
              </a:rPr>
              <a:t>two</a:t>
            </a:r>
            <a:r>
              <a:rPr lang="en-US" altLang="en-US" sz="1800">
                <a:solidFill>
                  <a:schemeClr val="bg1"/>
                </a:solidFill>
              </a:rPr>
              <a:t> sentence caption below the picture.</a:t>
            </a:r>
          </a:p>
          <a:p>
            <a:pPr lvl="2" eaLnBrk="1" hangingPunct="1"/>
            <a:endParaRPr lang="en-US" altLang="en-US" sz="2000">
              <a:solidFill>
                <a:schemeClr val="bg1"/>
              </a:solidFill>
            </a:endParaRPr>
          </a:p>
          <a:p>
            <a:pPr lvl="2" eaLnBrk="1" hangingPunct="1"/>
            <a:endParaRPr lang="en-US" altLang="en-US" sz="2000"/>
          </a:p>
          <a:p>
            <a:pPr eaLnBrk="1" hangingPunct="1"/>
            <a:endParaRPr lang="en-US" altLang="en-US" sz="2800"/>
          </a:p>
        </p:txBody>
      </p:sp>
      <p:sp>
        <p:nvSpPr>
          <p:cNvPr id="29700" name="Rectangle 17">
            <a:extLst>
              <a:ext uri="{FF2B5EF4-FFF2-40B4-BE49-F238E27FC236}">
                <a16:creationId xmlns:a16="http://schemas.microsoft.com/office/drawing/2014/main" id="{E2B58D9A-A27B-4514-9F57-98BBDF4E9B21}"/>
              </a:ext>
            </a:extLst>
          </p:cNvPr>
          <p:cNvSpPr>
            <a:spLocks noGrp="1" noChangeArrowheads="1"/>
          </p:cNvSpPr>
          <p:nvPr>
            <p:ph sz="half" idx="2"/>
          </p:nvPr>
        </p:nvSpPr>
        <p:spPr>
          <a:xfrm>
            <a:off x="457200" y="5638800"/>
            <a:ext cx="8229600" cy="487363"/>
          </a:xfrm>
        </p:spPr>
        <p:txBody>
          <a:bodyPr/>
          <a:lstStyle/>
          <a:p>
            <a:pPr eaLnBrk="1" hangingPunct="1"/>
            <a:endParaRPr lang="en-US" altLang="en-US"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9B9FF447-B3D0-4FE1-93DF-44F726C81E7B}"/>
              </a:ext>
            </a:extLst>
          </p:cNvPr>
          <p:cNvSpPr>
            <a:spLocks noGrp="1" noChangeArrowheads="1"/>
          </p:cNvSpPr>
          <p:nvPr>
            <p:ph type="title"/>
          </p:nvPr>
        </p:nvSpPr>
        <p:spPr>
          <a:xfrm>
            <a:off x="457200" y="274638"/>
            <a:ext cx="8229600" cy="182562"/>
          </a:xfrm>
        </p:spPr>
        <p:txBody>
          <a:bodyPr/>
          <a:lstStyle/>
          <a:p>
            <a:pPr eaLnBrk="1" hangingPunct="1"/>
            <a:r>
              <a:rPr lang="en-US" altLang="en-US" sz="4000">
                <a:solidFill>
                  <a:srgbClr val="FF0000"/>
                </a:solidFill>
              </a:rPr>
              <a:t>Example</a:t>
            </a:r>
          </a:p>
        </p:txBody>
      </p:sp>
      <p:sp>
        <p:nvSpPr>
          <p:cNvPr id="30723" name="Rectangle 6">
            <a:extLst>
              <a:ext uri="{FF2B5EF4-FFF2-40B4-BE49-F238E27FC236}">
                <a16:creationId xmlns:a16="http://schemas.microsoft.com/office/drawing/2014/main" id="{4ED5E62D-A8CD-4F33-8406-16941825DF51}"/>
              </a:ext>
            </a:extLst>
          </p:cNvPr>
          <p:cNvSpPr>
            <a:spLocks noGrp="1" noChangeArrowheads="1"/>
          </p:cNvSpPr>
          <p:nvPr>
            <p:ph type="body" sz="half" idx="2"/>
          </p:nvPr>
        </p:nvSpPr>
        <p:spPr>
          <a:xfrm>
            <a:off x="457200" y="5105400"/>
            <a:ext cx="8229600" cy="1020763"/>
          </a:xfrm>
        </p:spPr>
        <p:txBody>
          <a:bodyPr/>
          <a:lstStyle/>
          <a:p>
            <a:pPr eaLnBrk="1" hangingPunct="1">
              <a:lnSpc>
                <a:spcPct val="90000"/>
              </a:lnSpc>
            </a:pPr>
            <a:r>
              <a:rPr lang="en-US" altLang="en-US" sz="2000">
                <a:solidFill>
                  <a:schemeClr val="bg1"/>
                </a:solidFill>
              </a:rPr>
              <a:t>Mother watches over her son as he plays in the dirt outside of their tent home.  His clothes fit now, but she wonders what she will do as he continues to grow.</a:t>
            </a:r>
          </a:p>
        </p:txBody>
      </p:sp>
      <p:pic>
        <p:nvPicPr>
          <p:cNvPr id="30724" name="Picture 7" descr="18-YearOldMotherDepression">
            <a:extLst>
              <a:ext uri="{FF2B5EF4-FFF2-40B4-BE49-F238E27FC236}">
                <a16:creationId xmlns:a16="http://schemas.microsoft.com/office/drawing/2014/main" id="{4CC03E2E-0DF2-48A8-8499-CD1901F08478}"/>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43000" y="609600"/>
            <a:ext cx="7239000" cy="446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CB939D0C-7003-4EC5-9E2D-9AEEC1F0AA19}"/>
              </a:ext>
            </a:extLst>
          </p:cNvPr>
          <p:cNvSpPr>
            <a:spLocks noGrp="1" noChangeArrowheads="1"/>
          </p:cNvSpPr>
          <p:nvPr>
            <p:ph type="title"/>
          </p:nvPr>
        </p:nvSpPr>
        <p:spPr/>
        <p:txBody>
          <a:bodyPr/>
          <a:lstStyle/>
          <a:p>
            <a:pPr eaLnBrk="1" hangingPunct="1"/>
            <a:r>
              <a:rPr lang="en-US" altLang="en-US">
                <a:solidFill>
                  <a:schemeClr val="bg1"/>
                </a:solidFill>
              </a:rPr>
              <a:t>Hard times in America</a:t>
            </a:r>
          </a:p>
        </p:txBody>
      </p:sp>
      <p:sp>
        <p:nvSpPr>
          <p:cNvPr id="5123" name="Rectangle 5">
            <a:extLst>
              <a:ext uri="{FF2B5EF4-FFF2-40B4-BE49-F238E27FC236}">
                <a16:creationId xmlns:a16="http://schemas.microsoft.com/office/drawing/2014/main" id="{5296BFBD-5F0A-4879-B147-D7B820249844}"/>
              </a:ext>
            </a:extLst>
          </p:cNvPr>
          <p:cNvSpPr>
            <a:spLocks noGrp="1" noChangeArrowheads="1"/>
          </p:cNvSpPr>
          <p:nvPr>
            <p:ph type="body" sz="half" idx="1"/>
          </p:nvPr>
        </p:nvSpPr>
        <p:spPr/>
        <p:txBody>
          <a:bodyPr/>
          <a:lstStyle/>
          <a:p>
            <a:pPr marL="577850" indent="-577850" eaLnBrk="1" hangingPunct="1"/>
            <a:r>
              <a:rPr lang="en-US" altLang="en-US" sz="2800">
                <a:solidFill>
                  <a:schemeClr val="bg1"/>
                </a:solidFill>
              </a:rPr>
              <a:t>Some families fell apart</a:t>
            </a:r>
          </a:p>
          <a:p>
            <a:pPr marL="952500" lvl="1" indent="-495300" eaLnBrk="1" hangingPunct="1"/>
            <a:r>
              <a:rPr lang="en-US" altLang="en-US" sz="2400">
                <a:solidFill>
                  <a:schemeClr val="bg1"/>
                </a:solidFill>
              </a:rPr>
              <a:t>Almost 2 million men left their families </a:t>
            </a:r>
          </a:p>
          <a:p>
            <a:pPr marL="952500" lvl="1" indent="-495300" eaLnBrk="1" hangingPunct="1"/>
            <a:r>
              <a:rPr lang="en-US" altLang="en-US" sz="2400">
                <a:solidFill>
                  <a:schemeClr val="bg1"/>
                </a:solidFill>
              </a:rPr>
              <a:t>Most wandered to warm areas such as California or Florida</a:t>
            </a:r>
          </a:p>
        </p:txBody>
      </p:sp>
      <p:pic>
        <p:nvPicPr>
          <p:cNvPr id="5124" name="Picture 7" descr="man">
            <a:extLst>
              <a:ext uri="{FF2B5EF4-FFF2-40B4-BE49-F238E27FC236}">
                <a16:creationId xmlns:a16="http://schemas.microsoft.com/office/drawing/2014/main" id="{F9F5DFB5-D4E3-4C5D-9C58-601ABF021041}"/>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267200" y="1447800"/>
            <a:ext cx="437515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1931359C-78B5-49B7-97B4-59168853CC49}"/>
              </a:ext>
            </a:extLst>
          </p:cNvPr>
          <p:cNvSpPr>
            <a:spLocks noGrp="1" noChangeArrowheads="1"/>
          </p:cNvSpPr>
          <p:nvPr>
            <p:ph type="title"/>
          </p:nvPr>
        </p:nvSpPr>
        <p:spPr/>
        <p:txBody>
          <a:bodyPr/>
          <a:lstStyle/>
          <a:p>
            <a:pPr eaLnBrk="1" hangingPunct="1"/>
            <a:r>
              <a:rPr lang="en-US" altLang="en-US" sz="4000">
                <a:solidFill>
                  <a:schemeClr val="bg1"/>
                </a:solidFill>
              </a:rPr>
              <a:t>Women and the Great Depression</a:t>
            </a:r>
          </a:p>
        </p:txBody>
      </p:sp>
      <p:sp>
        <p:nvSpPr>
          <p:cNvPr id="6147" name="Rectangle 5">
            <a:extLst>
              <a:ext uri="{FF2B5EF4-FFF2-40B4-BE49-F238E27FC236}">
                <a16:creationId xmlns:a16="http://schemas.microsoft.com/office/drawing/2014/main" id="{804042A1-237B-4269-B053-E488E82D5F05}"/>
              </a:ext>
            </a:extLst>
          </p:cNvPr>
          <p:cNvSpPr>
            <a:spLocks noGrp="1" noChangeArrowheads="1"/>
          </p:cNvSpPr>
          <p:nvPr>
            <p:ph type="body" sz="half" idx="1"/>
          </p:nvPr>
        </p:nvSpPr>
        <p:spPr>
          <a:xfrm>
            <a:off x="533400" y="1524000"/>
            <a:ext cx="4038600" cy="4525963"/>
          </a:xfrm>
        </p:spPr>
        <p:txBody>
          <a:bodyPr/>
          <a:lstStyle/>
          <a:p>
            <a:pPr marL="577850" indent="-577850" eaLnBrk="1" hangingPunct="1"/>
            <a:r>
              <a:rPr lang="en-US" altLang="en-US" sz="2800">
                <a:solidFill>
                  <a:schemeClr val="bg1"/>
                </a:solidFill>
              </a:rPr>
              <a:t>Many women entered the workplace</a:t>
            </a:r>
          </a:p>
          <a:p>
            <a:pPr marL="952500" lvl="1" indent="-495300" eaLnBrk="1" hangingPunct="1"/>
            <a:r>
              <a:rPr lang="en-US" altLang="en-US" sz="2400">
                <a:solidFill>
                  <a:schemeClr val="bg1"/>
                </a:solidFill>
              </a:rPr>
              <a:t>They were paid less then men.</a:t>
            </a:r>
          </a:p>
          <a:p>
            <a:pPr marL="952500" lvl="1" indent="-495300" eaLnBrk="1" hangingPunct="1"/>
            <a:r>
              <a:rPr lang="en-US" altLang="en-US" sz="2400">
                <a:solidFill>
                  <a:schemeClr val="bg1"/>
                </a:solidFill>
              </a:rPr>
              <a:t>Many families survived on the women’s income</a:t>
            </a:r>
          </a:p>
        </p:txBody>
      </p:sp>
      <p:pic>
        <p:nvPicPr>
          <p:cNvPr id="6148" name="Picture 7" descr="womenWorking">
            <a:extLst>
              <a:ext uri="{FF2B5EF4-FFF2-40B4-BE49-F238E27FC236}">
                <a16:creationId xmlns:a16="http://schemas.microsoft.com/office/drawing/2014/main" id="{D9FA064A-732F-4C46-89B6-80AC49457042}"/>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267200" y="1447800"/>
            <a:ext cx="44196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AD8BAD2F-3373-4DF6-8FD8-9B20F91C4B2F}"/>
              </a:ext>
            </a:extLst>
          </p:cNvPr>
          <p:cNvSpPr>
            <a:spLocks noGrp="1" noChangeArrowheads="1"/>
          </p:cNvSpPr>
          <p:nvPr>
            <p:ph type="title"/>
          </p:nvPr>
        </p:nvSpPr>
        <p:spPr/>
        <p:txBody>
          <a:bodyPr/>
          <a:lstStyle/>
          <a:p>
            <a:pPr eaLnBrk="1" hangingPunct="1"/>
            <a:r>
              <a:rPr lang="en-US" altLang="en-US" sz="4000">
                <a:solidFill>
                  <a:schemeClr val="bg1"/>
                </a:solidFill>
              </a:rPr>
              <a:t>Women and the Great Depression</a:t>
            </a:r>
          </a:p>
        </p:txBody>
      </p:sp>
      <p:sp>
        <p:nvSpPr>
          <p:cNvPr id="7171" name="Rectangle 5">
            <a:extLst>
              <a:ext uri="{FF2B5EF4-FFF2-40B4-BE49-F238E27FC236}">
                <a16:creationId xmlns:a16="http://schemas.microsoft.com/office/drawing/2014/main" id="{61843485-8D17-4435-A988-BA3522E0D9C2}"/>
              </a:ext>
            </a:extLst>
          </p:cNvPr>
          <p:cNvSpPr>
            <a:spLocks noGrp="1" noChangeArrowheads="1"/>
          </p:cNvSpPr>
          <p:nvPr>
            <p:ph type="body" sz="half" idx="1"/>
          </p:nvPr>
        </p:nvSpPr>
        <p:spPr/>
        <p:txBody>
          <a:bodyPr/>
          <a:lstStyle/>
          <a:p>
            <a:pPr marL="577850" indent="-577850" eaLnBrk="1" hangingPunct="1"/>
            <a:r>
              <a:rPr lang="en-US" altLang="en-US" sz="2800">
                <a:solidFill>
                  <a:schemeClr val="bg1"/>
                </a:solidFill>
              </a:rPr>
              <a:t>Some women started their own businesses in the home</a:t>
            </a:r>
          </a:p>
          <a:p>
            <a:pPr marL="952500" lvl="1" indent="-495300" eaLnBrk="1" hangingPunct="1"/>
            <a:r>
              <a:rPr lang="en-US" altLang="en-US" sz="2400">
                <a:solidFill>
                  <a:schemeClr val="bg1"/>
                </a:solidFill>
              </a:rPr>
              <a:t>Sewing damaged clothes, canning vegetables, and baking bread.</a:t>
            </a:r>
          </a:p>
        </p:txBody>
      </p:sp>
      <p:pic>
        <p:nvPicPr>
          <p:cNvPr id="7172" name="Picture 7" descr="sewing">
            <a:extLst>
              <a:ext uri="{FF2B5EF4-FFF2-40B4-BE49-F238E27FC236}">
                <a16:creationId xmlns:a16="http://schemas.microsoft.com/office/drawing/2014/main" id="{B7F4D24B-515C-479F-9143-45D954CE9B3B}"/>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38600" y="1600200"/>
            <a:ext cx="46863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0CA2E52B-9689-465F-B106-76ADAA05A981}"/>
              </a:ext>
            </a:extLst>
          </p:cNvPr>
          <p:cNvSpPr>
            <a:spLocks noGrp="1" noChangeArrowheads="1"/>
          </p:cNvSpPr>
          <p:nvPr>
            <p:ph type="title"/>
          </p:nvPr>
        </p:nvSpPr>
        <p:spPr/>
        <p:txBody>
          <a:bodyPr/>
          <a:lstStyle/>
          <a:p>
            <a:pPr eaLnBrk="1" hangingPunct="1"/>
            <a:r>
              <a:rPr lang="en-US" altLang="en-US" sz="4000">
                <a:solidFill>
                  <a:schemeClr val="bg1"/>
                </a:solidFill>
              </a:rPr>
              <a:t>Women and the Great Depression</a:t>
            </a:r>
          </a:p>
        </p:txBody>
      </p:sp>
      <p:sp>
        <p:nvSpPr>
          <p:cNvPr id="8195" name="Rectangle 5">
            <a:extLst>
              <a:ext uri="{FF2B5EF4-FFF2-40B4-BE49-F238E27FC236}">
                <a16:creationId xmlns:a16="http://schemas.microsoft.com/office/drawing/2014/main" id="{1988EECE-79FD-4AE7-81AF-D90AC61BC57F}"/>
              </a:ext>
            </a:extLst>
          </p:cNvPr>
          <p:cNvSpPr>
            <a:spLocks noGrp="1" noChangeArrowheads="1"/>
          </p:cNvSpPr>
          <p:nvPr>
            <p:ph type="body" sz="half" idx="1"/>
          </p:nvPr>
        </p:nvSpPr>
        <p:spPr/>
        <p:txBody>
          <a:bodyPr/>
          <a:lstStyle/>
          <a:p>
            <a:pPr marL="533400" indent="-533400" eaLnBrk="1" hangingPunct="1"/>
            <a:r>
              <a:rPr lang="en-US" altLang="en-US" sz="2800">
                <a:solidFill>
                  <a:schemeClr val="bg1"/>
                </a:solidFill>
              </a:rPr>
              <a:t>Many women entered politics</a:t>
            </a:r>
          </a:p>
          <a:p>
            <a:pPr marL="533400" indent="-533400" eaLnBrk="1" hangingPunct="1"/>
            <a:r>
              <a:rPr lang="en-US" altLang="en-US" sz="2800">
                <a:solidFill>
                  <a:schemeClr val="bg1"/>
                </a:solidFill>
              </a:rPr>
              <a:t>Frances Perkins was the first woman to ever serve on a president’s cabinet</a:t>
            </a:r>
            <a:r>
              <a:rPr lang="en-US" altLang="en-US" sz="2400">
                <a:solidFill>
                  <a:schemeClr val="bg1"/>
                </a:solidFill>
              </a:rPr>
              <a:t> </a:t>
            </a:r>
          </a:p>
        </p:txBody>
      </p:sp>
      <p:pic>
        <p:nvPicPr>
          <p:cNvPr id="8196" name="Picture 7" descr="fracesPerkins">
            <a:extLst>
              <a:ext uri="{FF2B5EF4-FFF2-40B4-BE49-F238E27FC236}">
                <a16:creationId xmlns:a16="http://schemas.microsoft.com/office/drawing/2014/main" id="{6E24A8D3-FA93-44D8-A747-935300CFC510}"/>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43400" y="1524000"/>
            <a:ext cx="43434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46A711E5-1900-435A-85F8-84E33B409E67}"/>
              </a:ext>
            </a:extLst>
          </p:cNvPr>
          <p:cNvSpPr>
            <a:spLocks noGrp="1" noChangeArrowheads="1"/>
          </p:cNvSpPr>
          <p:nvPr>
            <p:ph type="title"/>
          </p:nvPr>
        </p:nvSpPr>
        <p:spPr/>
        <p:txBody>
          <a:bodyPr/>
          <a:lstStyle/>
          <a:p>
            <a:pPr eaLnBrk="1" hangingPunct="1"/>
            <a:r>
              <a:rPr lang="en-US" altLang="en-US" sz="4000">
                <a:solidFill>
                  <a:schemeClr val="bg1"/>
                </a:solidFill>
              </a:rPr>
              <a:t>Women and the Great Depression</a:t>
            </a:r>
          </a:p>
        </p:txBody>
      </p:sp>
      <p:sp>
        <p:nvSpPr>
          <p:cNvPr id="9219" name="Rectangle 5">
            <a:extLst>
              <a:ext uri="{FF2B5EF4-FFF2-40B4-BE49-F238E27FC236}">
                <a16:creationId xmlns:a16="http://schemas.microsoft.com/office/drawing/2014/main" id="{14E81364-CED5-416C-973B-00358B78DA78}"/>
              </a:ext>
            </a:extLst>
          </p:cNvPr>
          <p:cNvSpPr>
            <a:spLocks noGrp="1" noChangeArrowheads="1"/>
          </p:cNvSpPr>
          <p:nvPr>
            <p:ph type="body" sz="half" idx="1"/>
          </p:nvPr>
        </p:nvSpPr>
        <p:spPr/>
        <p:txBody>
          <a:bodyPr/>
          <a:lstStyle/>
          <a:p>
            <a:pPr marL="577850" indent="-577850" eaLnBrk="1" hangingPunct="1"/>
            <a:r>
              <a:rPr lang="en-US" altLang="en-US" sz="2800">
                <a:solidFill>
                  <a:schemeClr val="bg1"/>
                </a:solidFill>
              </a:rPr>
              <a:t>More than 100 women received federal government jobs</a:t>
            </a:r>
          </a:p>
          <a:p>
            <a:pPr marL="577850" indent="-577850" eaLnBrk="1" hangingPunct="1"/>
            <a:r>
              <a:rPr lang="en-US" altLang="en-US" sz="2800">
                <a:solidFill>
                  <a:schemeClr val="bg1"/>
                </a:solidFill>
              </a:rPr>
              <a:t>Hattie Caraway became the first woman elected to the U.S. Senate. (Arkansas)</a:t>
            </a:r>
          </a:p>
        </p:txBody>
      </p:sp>
      <p:pic>
        <p:nvPicPr>
          <p:cNvPr id="9220" name="Picture 7" descr="caraway">
            <a:extLst>
              <a:ext uri="{FF2B5EF4-FFF2-40B4-BE49-F238E27FC236}">
                <a16:creationId xmlns:a16="http://schemas.microsoft.com/office/drawing/2014/main" id="{B20527AF-9E09-4422-A77F-78CE638531BF}"/>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267200" y="1447800"/>
            <a:ext cx="3933825"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DFD3CA76-2411-4096-B27F-3D52F42605DB}"/>
              </a:ext>
            </a:extLst>
          </p:cNvPr>
          <p:cNvSpPr>
            <a:spLocks noGrp="1" noChangeArrowheads="1"/>
          </p:cNvSpPr>
          <p:nvPr>
            <p:ph type="title"/>
          </p:nvPr>
        </p:nvSpPr>
        <p:spPr/>
        <p:txBody>
          <a:bodyPr/>
          <a:lstStyle/>
          <a:p>
            <a:pPr eaLnBrk="1" hangingPunct="1"/>
            <a:r>
              <a:rPr lang="en-US" altLang="en-US" sz="4000">
                <a:solidFill>
                  <a:schemeClr val="bg1"/>
                </a:solidFill>
              </a:rPr>
              <a:t>Women and the Great Depression</a:t>
            </a:r>
          </a:p>
        </p:txBody>
      </p:sp>
      <p:sp>
        <p:nvSpPr>
          <p:cNvPr id="10243" name="Rectangle 5">
            <a:extLst>
              <a:ext uri="{FF2B5EF4-FFF2-40B4-BE49-F238E27FC236}">
                <a16:creationId xmlns:a16="http://schemas.microsoft.com/office/drawing/2014/main" id="{9D4138F8-85ED-4D26-8B42-A863550134C6}"/>
              </a:ext>
            </a:extLst>
          </p:cNvPr>
          <p:cNvSpPr>
            <a:spLocks noGrp="1" noChangeArrowheads="1"/>
          </p:cNvSpPr>
          <p:nvPr>
            <p:ph type="body" sz="half" idx="1"/>
          </p:nvPr>
        </p:nvSpPr>
        <p:spPr/>
        <p:txBody>
          <a:bodyPr/>
          <a:lstStyle/>
          <a:p>
            <a:pPr marL="577850" indent="-577850" eaLnBrk="1" hangingPunct="1"/>
            <a:r>
              <a:rPr lang="en-US" altLang="en-US" sz="2800">
                <a:solidFill>
                  <a:schemeClr val="bg1"/>
                </a:solidFill>
              </a:rPr>
              <a:t>First Lady Eleanor Roosevelt went on trips for her husband, campaigned for women and minorities, and wrote a daily newspaper column.</a:t>
            </a:r>
          </a:p>
        </p:txBody>
      </p:sp>
      <p:pic>
        <p:nvPicPr>
          <p:cNvPr id="10244" name="Picture 7" descr="eleanor">
            <a:extLst>
              <a:ext uri="{FF2B5EF4-FFF2-40B4-BE49-F238E27FC236}">
                <a16:creationId xmlns:a16="http://schemas.microsoft.com/office/drawing/2014/main" id="{94CC9AEC-BF19-4C39-B9DD-8F2F5D4215AF}"/>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62425" y="1295400"/>
            <a:ext cx="4446588"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DB67ECCD-74BF-4AE7-B729-70D5FC2A4A6D}"/>
              </a:ext>
            </a:extLst>
          </p:cNvPr>
          <p:cNvSpPr>
            <a:spLocks noGrp="1" noChangeArrowheads="1"/>
          </p:cNvSpPr>
          <p:nvPr>
            <p:ph type="title"/>
          </p:nvPr>
        </p:nvSpPr>
        <p:spPr/>
        <p:txBody>
          <a:bodyPr/>
          <a:lstStyle/>
          <a:p>
            <a:pPr eaLnBrk="1" hangingPunct="1"/>
            <a:r>
              <a:rPr lang="en-US" altLang="en-US">
                <a:solidFill>
                  <a:schemeClr val="bg1"/>
                </a:solidFill>
              </a:rPr>
              <a:t>The Dust Bowl</a:t>
            </a:r>
          </a:p>
        </p:txBody>
      </p:sp>
      <p:sp>
        <p:nvSpPr>
          <p:cNvPr id="11267" name="Rectangle 5">
            <a:extLst>
              <a:ext uri="{FF2B5EF4-FFF2-40B4-BE49-F238E27FC236}">
                <a16:creationId xmlns:a16="http://schemas.microsoft.com/office/drawing/2014/main" id="{DE97BE90-3E65-4B7F-A574-D8B539F6225A}"/>
              </a:ext>
            </a:extLst>
          </p:cNvPr>
          <p:cNvSpPr>
            <a:spLocks noGrp="1" noChangeArrowheads="1"/>
          </p:cNvSpPr>
          <p:nvPr>
            <p:ph type="body" sz="half" idx="1"/>
          </p:nvPr>
        </p:nvSpPr>
        <p:spPr/>
        <p:txBody>
          <a:bodyPr/>
          <a:lstStyle/>
          <a:p>
            <a:pPr marL="711200" indent="-711200" eaLnBrk="1" hangingPunct="1">
              <a:buFontTx/>
              <a:buNone/>
            </a:pPr>
            <a:endParaRPr lang="en-US" altLang="en-US" sz="2400">
              <a:solidFill>
                <a:schemeClr val="bg1"/>
              </a:solidFill>
            </a:endParaRPr>
          </a:p>
          <a:p>
            <a:pPr marL="711200" indent="-711200" eaLnBrk="1" hangingPunct="1"/>
            <a:r>
              <a:rPr lang="en-US" altLang="en-US" sz="2400">
                <a:solidFill>
                  <a:schemeClr val="bg1"/>
                </a:solidFill>
              </a:rPr>
              <a:t>Many settlers moved to the Southern Great Plains to start farms.</a:t>
            </a:r>
          </a:p>
          <a:p>
            <a:pPr marL="1066800" lvl="1" indent="-609600" eaLnBrk="1" hangingPunct="1"/>
            <a:r>
              <a:rPr lang="en-US" altLang="en-US" sz="2000">
                <a:solidFill>
                  <a:schemeClr val="bg1"/>
                </a:solidFill>
              </a:rPr>
              <a:t>The area of western Kansas, western Oklahoma, northern Texas, eastern Colorado, and eastern New Mexico.</a:t>
            </a:r>
          </a:p>
        </p:txBody>
      </p:sp>
      <p:pic>
        <p:nvPicPr>
          <p:cNvPr id="11268" name="Picture 7" descr="area">
            <a:extLst>
              <a:ext uri="{FF2B5EF4-FFF2-40B4-BE49-F238E27FC236}">
                <a16:creationId xmlns:a16="http://schemas.microsoft.com/office/drawing/2014/main" id="{DBC83A5F-4403-47FA-8A74-F0970EC803D0}"/>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1447800"/>
            <a:ext cx="417195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TotalTime>
  <Words>603</Words>
  <Application>Microsoft Office PowerPoint</Application>
  <PresentationFormat>On-screen Show (4:3)</PresentationFormat>
  <Paragraphs>70</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Default Design</vt:lpstr>
      <vt:lpstr>Chapter 10.3 Life During the Great Depression</vt:lpstr>
      <vt:lpstr>Hard times in America</vt:lpstr>
      <vt:lpstr>Hard times in America</vt:lpstr>
      <vt:lpstr>Women and the Great Depression</vt:lpstr>
      <vt:lpstr>Women and the Great Depression</vt:lpstr>
      <vt:lpstr>Women and the Great Depression</vt:lpstr>
      <vt:lpstr>Women and the Great Depression</vt:lpstr>
      <vt:lpstr>Women and the Great Depression</vt:lpstr>
      <vt:lpstr>The Dust Bowl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Minorities</vt:lpstr>
      <vt:lpstr>African Americans</vt:lpstr>
      <vt:lpstr>Hispanic Americans</vt:lpstr>
      <vt:lpstr>Positives for minorities during the Great Depression</vt:lpstr>
      <vt:lpstr>PowerPoint Presentation</vt:lpstr>
      <vt:lpstr>Native Americans</vt:lpstr>
      <vt:lpstr>Great Depression Art</vt:lpstr>
      <vt:lpstr>Example</vt:lpstr>
    </vt:vector>
  </TitlesOfParts>
  <Company>SHSD161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25, Section 3 Life During the Great Depression</dc:title>
  <dc:creator>PC User</dc:creator>
  <cp:lastModifiedBy>Roxanne Rodgers</cp:lastModifiedBy>
  <cp:revision>24</cp:revision>
  <dcterms:created xsi:type="dcterms:W3CDTF">2008-02-26T17:22:28Z</dcterms:created>
  <dcterms:modified xsi:type="dcterms:W3CDTF">2020-01-23T18:41:13Z</dcterms:modified>
</cp:coreProperties>
</file>