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81" d="100"/>
          <a:sy n="81" d="100"/>
        </p:scale>
        <p:origin x="1428" y="-28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04D2057-DED4-4A95-8CDC-5AB08AB5C9D0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0125" y="1154113"/>
            <a:ext cx="240982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4822894-D1F8-4D11-A524-1C8B7EEA7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3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22894-D1F8-4D11-A524-1C8B7EEA7E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1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9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3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7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7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3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3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9C80-679F-2E48-BC98-FB000DF14B5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8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5" y="126750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3520" y="469789"/>
            <a:ext cx="366267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Janda Curlygirl Serif" panose="02000506000000020004" pitchFamily="2" charset="-18"/>
                <a:ea typeface="HelloQueenie" panose="02000603000000000000" pitchFamily="2" charset="0"/>
              </a:rPr>
              <a:t>The Harris</a:t>
            </a:r>
          </a:p>
          <a:p>
            <a:pPr algn="ctr"/>
            <a:r>
              <a:rPr lang="en-US" sz="2800" dirty="0">
                <a:latin typeface="Janda Curlygirl Serif" panose="02000506000000020004" pitchFamily="2" charset="-18"/>
                <a:ea typeface="HelloQueenie" panose="02000603000000000000" pitchFamily="2" charset="0"/>
              </a:rPr>
              <a:t>Harold </a:t>
            </a:r>
          </a:p>
          <a:p>
            <a:pPr algn="ctr"/>
            <a:r>
              <a:rPr lang="en-US" sz="2000" dirty="0">
                <a:latin typeface="KG Eyes Wide Open" panose="02000506000000020004" pitchFamily="2" charset="0"/>
                <a:ea typeface="HelloQueenie" panose="02000603000000000000" pitchFamily="2" charset="0"/>
              </a:rPr>
              <a:t>January 15, 2020</a:t>
            </a:r>
            <a:r>
              <a:rPr lang="en-US" sz="5400" dirty="0">
                <a:latin typeface="KG Eyes Wide Open" panose="02000506000000020004" pitchFamily="2" charset="0"/>
                <a:ea typeface="HelloQueenie" panose="02000603000000000000" pitchFamily="2" charset="0"/>
              </a:rPr>
              <a:t> </a:t>
            </a:r>
            <a:endParaRPr lang="en-US" sz="4400" dirty="0">
              <a:latin typeface="KG Eyes Wide Open" panose="02000506000000020004" pitchFamily="2" charset="0"/>
              <a:ea typeface="HelloQueenie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4673" y="2644351"/>
            <a:ext cx="30863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Janda Everyday Casual" panose="02000503000000020004" pitchFamily="2" charset="0"/>
                <a:ea typeface="HelloAli" panose="02000603000000000000" pitchFamily="2" charset="0"/>
              </a:rPr>
              <a:t>A look at last week</a:t>
            </a:r>
            <a:r>
              <a:rPr lang="en-US" dirty="0">
                <a:latin typeface="Janda Everyday Casual" panose="02000503000000020004" pitchFamily="2" charset="0"/>
                <a:ea typeface="HelloAli" panose="02000603000000000000" pitchFamily="2" charset="0"/>
              </a:rPr>
              <a:t>:</a:t>
            </a:r>
          </a:p>
          <a:p>
            <a:pPr algn="ctr"/>
            <a:endParaRPr lang="en-US" dirty="0">
              <a:latin typeface="Janda Everyday Casual" panose="02000503000000020004" pitchFamily="2" charset="0"/>
              <a:ea typeface="HelloAli" panose="02000603000000000000" pitchFamily="2" charset="0"/>
            </a:endParaRPr>
          </a:p>
          <a:p>
            <a:pPr algn="ctr"/>
            <a:r>
              <a:rPr lang="en-US" dirty="0">
                <a:latin typeface="Janda Everyday Casual" panose="02000503000000020004" pitchFamily="2" charset="0"/>
                <a:ea typeface="HelloAli" panose="02000603000000000000" pitchFamily="2" charset="0"/>
              </a:rPr>
              <a:t>Last week we reviewed arrays and repeated addition. Everyone did a great job remember their multiplication strategies after break . We reviewed nouns, verbs and sentences. We briefly began learning about food chains &amp; food webs.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89731" y="5029200"/>
            <a:ext cx="35553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KG All of Me" panose="02000000000000000000" pitchFamily="2" charset="0"/>
                <a:ea typeface="HelloAli" panose="02000603000000000000" pitchFamily="2" charset="0"/>
              </a:rPr>
              <a:t>Important Dates</a:t>
            </a:r>
          </a:p>
          <a:p>
            <a:pPr algn="ctr"/>
            <a:r>
              <a:rPr lang="en-US" dirty="0">
                <a:latin typeface="KG All of Me" panose="02000000000000000000" pitchFamily="2" charset="0"/>
                <a:ea typeface="HelloAli" panose="02000603000000000000" pitchFamily="2" charset="0"/>
              </a:rPr>
              <a:t>January 16</a:t>
            </a:r>
            <a:r>
              <a:rPr lang="en-US" baseline="30000" dirty="0">
                <a:latin typeface="KG All of Me" panose="02000000000000000000" pitchFamily="2" charset="0"/>
                <a:ea typeface="HelloAli" panose="02000603000000000000" pitchFamily="2" charset="0"/>
              </a:rPr>
              <a:t>th</a:t>
            </a:r>
            <a:r>
              <a:rPr lang="en-US" dirty="0">
                <a:latin typeface="KG All of Me" panose="02000000000000000000" pitchFamily="2" charset="0"/>
                <a:ea typeface="HelloAli" panose="02000603000000000000" pitchFamily="2" charset="0"/>
              </a:rPr>
              <a:t> – treat day</a:t>
            </a:r>
          </a:p>
          <a:p>
            <a:pPr algn="ctr"/>
            <a:r>
              <a:rPr lang="en-US" dirty="0">
                <a:latin typeface="KG All of Me" panose="02000000000000000000" pitchFamily="2" charset="0"/>
                <a:ea typeface="HelloAli" panose="02000603000000000000" pitchFamily="2" charset="0"/>
              </a:rPr>
              <a:t>January 17</a:t>
            </a:r>
            <a:r>
              <a:rPr lang="en-US" baseline="30000" dirty="0">
                <a:latin typeface="KG All of Me" panose="02000000000000000000" pitchFamily="2" charset="0"/>
                <a:ea typeface="HelloAli" panose="02000603000000000000" pitchFamily="2" charset="0"/>
              </a:rPr>
              <a:t>th</a:t>
            </a:r>
            <a:r>
              <a:rPr lang="en-US" dirty="0">
                <a:latin typeface="KG All of Me" panose="02000000000000000000" pitchFamily="2" charset="0"/>
                <a:ea typeface="HelloAli" panose="02000603000000000000" pitchFamily="2" charset="0"/>
              </a:rPr>
              <a:t> – half day</a:t>
            </a:r>
          </a:p>
          <a:p>
            <a:pPr algn="ctr"/>
            <a:r>
              <a:rPr lang="en-US" dirty="0">
                <a:latin typeface="KG All of Me" panose="02000000000000000000" pitchFamily="2" charset="0"/>
                <a:ea typeface="HelloAli" panose="02000603000000000000" pitchFamily="2" charset="0"/>
              </a:rPr>
              <a:t>January 20th- No School</a:t>
            </a:r>
          </a:p>
          <a:p>
            <a:pPr algn="ctr"/>
            <a:r>
              <a:rPr lang="en-US" dirty="0">
                <a:latin typeface="KG All of Me" panose="02000000000000000000" pitchFamily="2" charset="0"/>
                <a:ea typeface="HelloAli" panose="02000603000000000000" pitchFamily="2" charset="0"/>
              </a:rPr>
              <a:t>January 24</a:t>
            </a:r>
            <a:r>
              <a:rPr lang="en-US" baseline="30000" dirty="0">
                <a:latin typeface="KG All of Me" panose="02000000000000000000" pitchFamily="2" charset="0"/>
                <a:ea typeface="HelloAli" panose="02000603000000000000" pitchFamily="2" charset="0"/>
              </a:rPr>
              <a:t>th</a:t>
            </a:r>
            <a:r>
              <a:rPr lang="en-US" dirty="0">
                <a:latin typeface="KG All of Me" panose="02000000000000000000" pitchFamily="2" charset="0"/>
                <a:ea typeface="HelloAli" panose="02000603000000000000" pitchFamily="2" charset="0"/>
              </a:rPr>
              <a:t> – report cards</a:t>
            </a:r>
          </a:p>
          <a:p>
            <a:pPr algn="ctr"/>
            <a:r>
              <a:rPr lang="en-US" dirty="0">
                <a:latin typeface="KG All of Me" panose="02000000000000000000" pitchFamily="2" charset="0"/>
                <a:ea typeface="HelloAli" panose="02000603000000000000" pitchFamily="2" charset="0"/>
              </a:rPr>
              <a:t>February 14</a:t>
            </a:r>
            <a:r>
              <a:rPr lang="en-US" baseline="30000" dirty="0">
                <a:latin typeface="KG All of Me" panose="02000000000000000000" pitchFamily="2" charset="0"/>
                <a:ea typeface="HelloAli" panose="02000603000000000000" pitchFamily="2" charset="0"/>
              </a:rPr>
              <a:t>th</a:t>
            </a:r>
            <a:r>
              <a:rPr lang="en-US" dirty="0">
                <a:latin typeface="KG All of Me" panose="02000000000000000000" pitchFamily="2" charset="0"/>
                <a:ea typeface="HelloAli" panose="02000603000000000000" pitchFamily="2" charset="0"/>
              </a:rPr>
              <a:t> – half day</a:t>
            </a:r>
          </a:p>
          <a:p>
            <a:pPr algn="ctr"/>
            <a:r>
              <a:rPr lang="en-US" dirty="0">
                <a:latin typeface="KG All of Me" panose="02000000000000000000" pitchFamily="2" charset="0"/>
                <a:ea typeface="HelloAli" panose="02000603000000000000" pitchFamily="2" charset="0"/>
              </a:rPr>
              <a:t>February 17</a:t>
            </a:r>
            <a:r>
              <a:rPr lang="en-US" baseline="30000" dirty="0">
                <a:latin typeface="KG All of Me" panose="02000000000000000000" pitchFamily="2" charset="0"/>
                <a:ea typeface="HelloAli" panose="02000603000000000000" pitchFamily="2" charset="0"/>
              </a:rPr>
              <a:t>th</a:t>
            </a:r>
            <a:r>
              <a:rPr lang="en-US" dirty="0">
                <a:latin typeface="KG All of Me" panose="02000000000000000000" pitchFamily="2" charset="0"/>
                <a:ea typeface="HelloAli" panose="02000603000000000000" pitchFamily="2" charset="0"/>
              </a:rPr>
              <a:t> – no school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08688" y="774000"/>
            <a:ext cx="27832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KG Lego House" panose="02000503000000020004" pitchFamily="2" charset="0"/>
                <a:ea typeface="HelloAli" panose="02000603000000000000" pitchFamily="2" charset="0"/>
              </a:rPr>
              <a:t>Our Future Goals </a:t>
            </a:r>
          </a:p>
          <a:p>
            <a:pPr algn="ctr"/>
            <a:endParaRPr lang="en-US" sz="1400" b="1" dirty="0">
              <a:latin typeface="KG Lego House" panose="02000503000000020004" pitchFamily="2" charset="0"/>
              <a:ea typeface="HelloAli" panose="02000603000000000000" pitchFamily="2" charset="0"/>
            </a:endParaRPr>
          </a:p>
          <a:p>
            <a:pPr algn="ctr"/>
            <a:r>
              <a:rPr lang="en-US" sz="1400" b="1" dirty="0">
                <a:latin typeface="KG Lego House" panose="02000503000000020004" pitchFamily="2" charset="0"/>
                <a:ea typeface="HelloAli" panose="02000603000000000000" pitchFamily="2" charset="0"/>
              </a:rPr>
              <a:t>Math</a:t>
            </a:r>
            <a:r>
              <a:rPr lang="en-US" sz="1400" dirty="0">
                <a:latin typeface="KG Lego House" panose="02000503000000020004" pitchFamily="2" charset="0"/>
                <a:ea typeface="HelloAli" panose="02000603000000000000" pitchFamily="2" charset="0"/>
              </a:rPr>
              <a:t> – We will practice multiplying by 10 &amp; 3 and learn about the communitive property.</a:t>
            </a:r>
          </a:p>
          <a:p>
            <a:pPr algn="ctr"/>
            <a:r>
              <a:rPr lang="en-US" sz="1400" b="1" dirty="0">
                <a:latin typeface="KG Lego House" panose="02000503000000020004" pitchFamily="2" charset="0"/>
                <a:ea typeface="HelloAli" panose="02000603000000000000" pitchFamily="2" charset="0"/>
              </a:rPr>
              <a:t>Science</a:t>
            </a:r>
            <a:r>
              <a:rPr lang="en-US" sz="1400" dirty="0">
                <a:latin typeface="KG Lego House" panose="02000503000000020004" pitchFamily="2" charset="0"/>
                <a:ea typeface="HelloAli" panose="02000603000000000000" pitchFamily="2" charset="0"/>
              </a:rPr>
              <a:t>– We will continue to explore food chains &amp; food webs</a:t>
            </a:r>
          </a:p>
          <a:p>
            <a:pPr algn="ctr"/>
            <a:r>
              <a:rPr lang="en-US" sz="1400" b="1" dirty="0">
                <a:latin typeface="KG Lego House" panose="02000503000000020004" pitchFamily="2" charset="0"/>
                <a:ea typeface="HelloAli" panose="02000603000000000000" pitchFamily="2" charset="0"/>
              </a:rPr>
              <a:t>Writing </a:t>
            </a:r>
            <a:r>
              <a:rPr lang="en-US" sz="1400" dirty="0">
                <a:latin typeface="KG Lego House" panose="02000503000000020004" pitchFamily="2" charset="0"/>
                <a:ea typeface="HelloAli" panose="02000603000000000000" pitchFamily="2" charset="0"/>
              </a:rPr>
              <a:t>-  We are going to write about what we would do with 10 snow days and practice stretching our sentences.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673" y="7216264"/>
            <a:ext cx="28354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KG First Time In Forever" panose="02000506000000020003" pitchFamily="2" charset="0"/>
                <a:ea typeface="HelloAli" panose="02000603000000000000" pitchFamily="2" charset="0"/>
              </a:rPr>
              <a:t>Mystery Words</a:t>
            </a:r>
          </a:p>
          <a:p>
            <a:pPr algn="ctr"/>
            <a:endParaRPr lang="en-US" sz="2000" b="1" dirty="0">
              <a:latin typeface="KG First Time In Forever" panose="02000506000000020003" pitchFamily="2" charset="0"/>
              <a:ea typeface="HelloAli" panose="02000603000000000000" pitchFamily="2" charset="0"/>
            </a:endParaRPr>
          </a:p>
          <a:p>
            <a:pPr algn="ctr"/>
            <a:r>
              <a:rPr lang="en-US" sz="2000" b="1" dirty="0">
                <a:latin typeface="KG First Time In Forever" panose="02000506000000020003" pitchFamily="2" charset="0"/>
                <a:ea typeface="HelloAli" panose="02000603000000000000" pitchFamily="2" charset="0"/>
              </a:rPr>
              <a:t>URGENT &amp; CONTAGIOUS</a:t>
            </a:r>
          </a:p>
          <a:p>
            <a:pPr algn="ctr"/>
            <a:endParaRPr lang="en-US" sz="1700" b="1" dirty="0">
              <a:latin typeface="KG First Time In Forever" panose="02000506000000020003" pitchFamily="2" charset="0"/>
              <a:ea typeface="HelloAli" panose="02000603000000000000" pitchFamily="2" charset="0"/>
            </a:endParaRPr>
          </a:p>
          <a:p>
            <a:pPr algn="ctr"/>
            <a:r>
              <a:rPr lang="en-US" sz="1700" b="1" dirty="0">
                <a:latin typeface="KG First Time In Forever" panose="02000506000000020003" pitchFamily="2" charset="0"/>
                <a:ea typeface="HelloAli" panose="02000603000000000000" pitchFamily="2" charset="0"/>
              </a:rPr>
              <a:t>See if your family can use them throughout the week</a:t>
            </a:r>
          </a:p>
          <a:p>
            <a:pPr algn="ctr"/>
            <a:endParaRPr lang="en-US" sz="1700" dirty="0">
              <a:latin typeface="KG First Time In Forever" panose="02000506000000020003" pitchFamily="2" charset="0"/>
              <a:ea typeface="HelloAli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01774" y="7642627"/>
            <a:ext cx="30747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Janda Everyday Casual" panose="02000503000000020004" pitchFamily="2" charset="0"/>
                <a:ea typeface="HelloAli" panose="02000603000000000000" pitchFamily="2" charset="0"/>
              </a:rPr>
              <a:t>Last week we got into the routine of being back at school. This week is off to a great start. I missed them all over break and hope everyone was able to relax and stayed healthy.</a:t>
            </a:r>
          </a:p>
        </p:txBody>
      </p:sp>
    </p:spTree>
    <p:extLst>
      <p:ext uri="{BB962C8B-B14F-4D97-AF65-F5344CB8AC3E}">
        <p14:creationId xmlns:p14="http://schemas.microsoft.com/office/powerpoint/2010/main" val="383204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193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Janda Curlygirl Serif</vt:lpstr>
      <vt:lpstr>Janda Everyday Casual</vt:lpstr>
      <vt:lpstr>KG All of Me</vt:lpstr>
      <vt:lpstr>KG Eyes Wide Open</vt:lpstr>
      <vt:lpstr>KG First Time In Forever</vt:lpstr>
      <vt:lpstr>KG Lego House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Nicole Harris</cp:lastModifiedBy>
  <cp:revision>36</cp:revision>
  <cp:lastPrinted>2020-01-15T18:07:23Z</cp:lastPrinted>
  <dcterms:created xsi:type="dcterms:W3CDTF">2013-07-02T14:49:06Z</dcterms:created>
  <dcterms:modified xsi:type="dcterms:W3CDTF">2020-01-15T18:09:33Z</dcterms:modified>
</cp:coreProperties>
</file>