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2" autoAdjust="0"/>
    <p:restoredTop sz="94660"/>
  </p:normalViewPr>
  <p:slideViewPr>
    <p:cSldViewPr snapToGrid="0">
      <p:cViewPr varScale="1">
        <p:scale>
          <a:sx n="90" d="100"/>
          <a:sy n="90" d="100"/>
        </p:scale>
        <p:origin x="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1/14/2018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Atom" TargetMode="External"/><Relationship Id="rId3" Type="http://schemas.openxmlformats.org/officeDocument/2006/relationships/hyperlink" Target="https://en.wikipedia.org/wiki/Chemical_formula#Molecular_formula" TargetMode="External"/><Relationship Id="rId7" Type="http://schemas.openxmlformats.org/officeDocument/2006/relationships/hyperlink" Target="https://en.wikipedia.org/wiki/Molecule" TargetMode="External"/><Relationship Id="rId2" Type="http://schemas.openxmlformats.org/officeDocument/2006/relationships/hyperlink" Target="https://en.wikipedia.org/wiki/Sugar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Oxygen" TargetMode="External"/><Relationship Id="rId11" Type="http://schemas.openxmlformats.org/officeDocument/2006/relationships/hyperlink" Target="https://en.wikipedia.org/wiki/Cellular_respiration" TargetMode="External"/><Relationship Id="rId5" Type="http://schemas.openxmlformats.org/officeDocument/2006/relationships/hyperlink" Target="https://en.wikipedia.org/wiki/Hydrogen" TargetMode="External"/><Relationship Id="rId10" Type="http://schemas.openxmlformats.org/officeDocument/2006/relationships/hyperlink" Target="https://en.wikipedia.org/wiki/Photosynthesis" TargetMode="External"/><Relationship Id="rId4" Type="http://schemas.openxmlformats.org/officeDocument/2006/relationships/hyperlink" Target="https://en.wikipedia.org/wiki/Carbon" TargetMode="External"/><Relationship Id="rId9" Type="http://schemas.openxmlformats.org/officeDocument/2006/relationships/hyperlink" Target="https://en.wikipedia.org/wiki/Blood_sugar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Cell Energy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89497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451" y="190500"/>
            <a:ext cx="10724707" cy="6477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9304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Connections between Photosynthesis and Cellular respiration 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750" y="2169443"/>
            <a:ext cx="4896018" cy="4273887"/>
          </a:xfrm>
        </p:spPr>
      </p:pic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Photosynthesis</a:t>
            </a:r>
            <a:r>
              <a:rPr lang="en-US" dirty="0" smtClean="0"/>
              <a:t> transforms energy from the sun into glucose. During photosynthesis, cells use CO2 (carbon dioxide) to make glucose and release O2 (oxygen) </a:t>
            </a:r>
          </a:p>
          <a:p>
            <a:endParaRPr lang="en-US" dirty="0" smtClean="0"/>
          </a:p>
          <a:p>
            <a:r>
              <a:rPr lang="en-US" dirty="0" smtClean="0">
                <a:solidFill>
                  <a:srgbClr val="FF0000"/>
                </a:solidFill>
              </a:rPr>
              <a:t>Cellular Respiration </a:t>
            </a:r>
            <a:r>
              <a:rPr lang="en-US" dirty="0" smtClean="0"/>
              <a:t>cells use O2 (oxygen) to break down glucose and releases energy to CO2 (carbon dioxide) </a:t>
            </a:r>
          </a:p>
          <a:p>
            <a:r>
              <a:rPr lang="en-US" dirty="0" smtClean="0"/>
              <a:t>Each process makes the materials that are needed for the other process to occur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640748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Fermentation 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Happens when….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When muscle cells can’t get the oxygen needed for cellular respiration, they use the process of fermentation for energy. </a:t>
            </a:r>
          </a:p>
          <a:p>
            <a:r>
              <a:rPr lang="en-US" dirty="0" smtClean="0"/>
              <a:t>When fermentation happens in your muscles you create lactic acid… this is the burning and muscle fatigue you feel when you’re active… </a:t>
            </a:r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When have you felt that burning sensation in your muscles???</a:t>
            </a:r>
          </a:p>
          <a:p>
            <a:endParaRPr lang="en-US" dirty="0"/>
          </a:p>
        </p:txBody>
      </p:sp>
      <p:pic>
        <p:nvPicPr>
          <p:cNvPr id="13" name="Content Placeholder 12"/>
          <p:cNvPicPr>
            <a:picLocks noGrp="1" noChangeAspect="1"/>
          </p:cNvPicPr>
          <p:nvPr>
            <p:ph sz="quarter" idx="4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2598" y="2743200"/>
            <a:ext cx="4037941" cy="3292475"/>
          </a:xfrm>
        </p:spPr>
      </p:pic>
    </p:spTree>
    <p:extLst>
      <p:ext uri="{BB962C8B-B14F-4D97-AF65-F5344CB8AC3E}">
        <p14:creationId xmlns:p14="http://schemas.microsoft.com/office/powerpoint/2010/main" val="41722641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624741" y="1684892"/>
            <a:ext cx="54125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https://www.youtube.com/watch?v=8B_64G2SI_8</a:t>
            </a:r>
          </a:p>
        </p:txBody>
      </p:sp>
      <p:sp>
        <p:nvSpPr>
          <p:cNvPr id="6" name="Rectangle 5"/>
          <p:cNvSpPr/>
          <p:nvPr/>
        </p:nvSpPr>
        <p:spPr>
          <a:xfrm>
            <a:off x="1722474" y="3244334"/>
            <a:ext cx="719840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https://www.youtube.com/watch?v=xmfhKbmQhq0</a:t>
            </a:r>
          </a:p>
        </p:txBody>
      </p:sp>
    </p:spTree>
    <p:extLst>
      <p:ext uri="{BB962C8B-B14F-4D97-AF65-F5344CB8AC3E}">
        <p14:creationId xmlns:p14="http://schemas.microsoft.com/office/powerpoint/2010/main" val="42545285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From the sun to the cell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Nearly all the energy that fuels life comes from the sun </a:t>
            </a:r>
          </a:p>
          <a:p>
            <a:r>
              <a:rPr lang="en-US" dirty="0" smtClean="0"/>
              <a:t>Plants capture energy from the sun and change it into food through a process called photosynthesis. </a:t>
            </a:r>
          </a:p>
          <a:p>
            <a:r>
              <a:rPr lang="en-US" dirty="0" smtClean="0"/>
              <a:t>The food that the plant makes supplies energy to the plant, any plant consumer in turn consumes that energy as well. </a:t>
            </a:r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1033" y="3912781"/>
            <a:ext cx="6294474" cy="2636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1617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Photosynthesis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have molecules that absorb light energy. </a:t>
            </a:r>
          </a:p>
          <a:p>
            <a:r>
              <a:rPr lang="en-US" dirty="0" smtClean="0"/>
              <a:t>These molecules are called </a:t>
            </a:r>
            <a:r>
              <a:rPr lang="en-US" dirty="0" smtClean="0">
                <a:solidFill>
                  <a:srgbClr val="FF0000"/>
                </a:solidFill>
              </a:rPr>
              <a:t>pigments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Chlorophyll </a:t>
            </a:r>
            <a:r>
              <a:rPr lang="en-US" dirty="0" smtClean="0"/>
              <a:t>is the main pigment used in photosynthesis (gives plants the </a:t>
            </a:r>
            <a:r>
              <a:rPr lang="en-US" dirty="0" smtClean="0">
                <a:solidFill>
                  <a:srgbClr val="00B050"/>
                </a:solidFill>
              </a:rPr>
              <a:t>green</a:t>
            </a:r>
            <a:r>
              <a:rPr lang="en-US" dirty="0" smtClean="0"/>
              <a:t> color)</a:t>
            </a:r>
            <a:endParaRPr lang="en-US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smtClean="0"/>
              <a:t>The chlorophyll is found in the chloroplast. 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71783" y="3523216"/>
            <a:ext cx="3921362" cy="31044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957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Photosynthesis works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Plants use the energy captured by chlorophyll to change carbon dioxide and water into food. </a:t>
            </a:r>
          </a:p>
          <a:p>
            <a:r>
              <a:rPr lang="en-US" dirty="0" smtClean="0"/>
              <a:t>The food is composed of simple sugar called </a:t>
            </a:r>
            <a:r>
              <a:rPr lang="en-US" dirty="0" smtClean="0">
                <a:solidFill>
                  <a:schemeClr val="accent1"/>
                </a:solidFill>
              </a:rPr>
              <a:t>glucose</a:t>
            </a:r>
          </a:p>
          <a:p>
            <a:r>
              <a:rPr lang="en-US" b="1" dirty="0" smtClean="0"/>
              <a:t>Glucose</a:t>
            </a:r>
            <a:r>
              <a:rPr lang="en-US" dirty="0"/>
              <a:t> is a simple </a:t>
            </a:r>
            <a:r>
              <a:rPr lang="en-US" dirty="0">
                <a:hlinkClick r:id="rId2" tooltip="Sugar"/>
              </a:rPr>
              <a:t>sugar</a:t>
            </a:r>
            <a:r>
              <a:rPr lang="en-US" dirty="0"/>
              <a:t> with the </a:t>
            </a:r>
            <a:r>
              <a:rPr lang="en-US" dirty="0">
                <a:hlinkClick r:id="rId3" tooltip="Chemical formula"/>
              </a:rPr>
              <a:t>molecular formula</a:t>
            </a:r>
            <a:r>
              <a:rPr lang="en-US" dirty="0"/>
              <a:t> </a:t>
            </a:r>
            <a:r>
              <a:rPr lang="en-US" dirty="0">
                <a:hlinkClick r:id="rId4" tooltip="Carbon"/>
              </a:rPr>
              <a:t>C</a:t>
            </a:r>
            <a:r>
              <a:rPr lang="en-US" baseline="-25000" dirty="0"/>
              <a:t>6</a:t>
            </a:r>
            <a:r>
              <a:rPr lang="en-US" dirty="0">
                <a:hlinkClick r:id="rId5" tooltip="Hydrogen"/>
              </a:rPr>
              <a:t>H</a:t>
            </a:r>
            <a:r>
              <a:rPr lang="en-US" baseline="-25000" dirty="0"/>
              <a:t>12</a:t>
            </a:r>
            <a:r>
              <a:rPr lang="en-US" dirty="0">
                <a:hlinkClick r:id="rId6" tooltip="Oxygen"/>
              </a:rPr>
              <a:t>O</a:t>
            </a:r>
            <a:r>
              <a:rPr lang="en-US" baseline="-25000" dirty="0"/>
              <a:t>6</a:t>
            </a:r>
            <a:r>
              <a:rPr lang="en-US" dirty="0"/>
              <a:t>, which means that it is a </a:t>
            </a:r>
            <a:r>
              <a:rPr lang="en-US" dirty="0">
                <a:hlinkClick r:id="rId7" tooltip="Molecule"/>
              </a:rPr>
              <a:t>molecule</a:t>
            </a:r>
            <a:r>
              <a:rPr lang="en-US" dirty="0"/>
              <a:t> that is made of six </a:t>
            </a:r>
            <a:r>
              <a:rPr lang="en-US" dirty="0">
                <a:hlinkClick r:id="rId4" tooltip="Carbon"/>
              </a:rPr>
              <a:t>carbon</a:t>
            </a:r>
            <a:r>
              <a:rPr lang="en-US" dirty="0"/>
              <a:t> </a:t>
            </a:r>
            <a:r>
              <a:rPr lang="en-US" dirty="0">
                <a:hlinkClick r:id="rId8" tooltip="Atom"/>
              </a:rPr>
              <a:t>atoms</a:t>
            </a:r>
            <a:r>
              <a:rPr lang="en-US" dirty="0"/>
              <a:t>, twelve </a:t>
            </a:r>
            <a:r>
              <a:rPr lang="en-US" dirty="0">
                <a:hlinkClick r:id="rId5" tooltip="Hydrogen"/>
              </a:rPr>
              <a:t>hydrogen</a:t>
            </a:r>
            <a:r>
              <a:rPr lang="en-US" dirty="0"/>
              <a:t> atoms, and six </a:t>
            </a:r>
            <a:r>
              <a:rPr lang="en-US" dirty="0">
                <a:hlinkClick r:id="rId6" tooltip="Oxygen"/>
              </a:rPr>
              <a:t>oxygen</a:t>
            </a:r>
            <a:r>
              <a:rPr lang="en-US" dirty="0"/>
              <a:t> atoms. Glucose circulates in the blood of animals as </a:t>
            </a:r>
            <a:r>
              <a:rPr lang="en-US" u="sng" dirty="0">
                <a:hlinkClick r:id="rId9" tooltip="Blood sugar"/>
              </a:rPr>
              <a:t>blood sugar</a:t>
            </a:r>
            <a:r>
              <a:rPr lang="en-US" dirty="0"/>
              <a:t>. It is made during </a:t>
            </a:r>
            <a:r>
              <a:rPr lang="en-US" dirty="0">
                <a:hlinkClick r:id="rId10" tooltip="Photosynthesis"/>
              </a:rPr>
              <a:t>photosynthesis</a:t>
            </a:r>
            <a:r>
              <a:rPr lang="en-US" dirty="0"/>
              <a:t> from water and carbon dioxide, using energy from sunlight. It is the most important source of energy for </a:t>
            </a:r>
            <a:r>
              <a:rPr lang="en-US" dirty="0">
                <a:hlinkClick r:id="rId11" tooltip="Cellular respiration"/>
              </a:rPr>
              <a:t>cellular respiration</a:t>
            </a:r>
            <a:r>
              <a:rPr lang="en-US" dirty="0"/>
              <a:t>. </a:t>
            </a:r>
            <a:r>
              <a:rPr lang="en-US" dirty="0" smtClean="0">
                <a:solidFill>
                  <a:schemeClr val="accent1"/>
                </a:solidFill>
              </a:rPr>
              <a:t>  </a:t>
            </a:r>
            <a:endParaRPr lang="en-US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33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Glucose is a Carbohydrate 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4289528"/>
          </a:xfrm>
        </p:spPr>
        <p:txBody>
          <a:bodyPr>
            <a:normAutofit/>
          </a:bodyPr>
          <a:lstStyle/>
          <a:p>
            <a:r>
              <a:rPr lang="en-US" sz="2400" dirty="0" smtClean="0"/>
              <a:t>When plants make glucose, they convert the sun’s energy into a form of energy that can be stored. The energy in glucose is used by the plant’s cells. </a:t>
            </a:r>
          </a:p>
          <a:p>
            <a:r>
              <a:rPr lang="en-US" sz="2000" dirty="0" smtClean="0"/>
              <a:t>PHOTOSYNTHESIS also produces oxygen</a:t>
            </a:r>
            <a:endParaRPr lang="en-US" sz="20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4921" y="1970267"/>
            <a:ext cx="7046876" cy="2181383"/>
          </a:xfrm>
        </p:spPr>
      </p:pic>
    </p:spTree>
    <p:extLst>
      <p:ext uri="{BB962C8B-B14F-4D97-AF65-F5344CB8AC3E}">
        <p14:creationId xmlns:p14="http://schemas.microsoft.com/office/powerpoint/2010/main" val="3450728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Energy for food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Animals have a different way to get energy from food. </a:t>
            </a:r>
          </a:p>
          <a:p>
            <a:r>
              <a:rPr lang="en-US" dirty="0" smtClean="0">
                <a:solidFill>
                  <a:schemeClr val="accent1"/>
                </a:solidFill>
              </a:rPr>
              <a:t>Cellular respiration- </a:t>
            </a:r>
            <a:r>
              <a:rPr lang="en-US" dirty="0" smtClean="0"/>
              <a:t>the process by which cells </a:t>
            </a:r>
            <a:r>
              <a:rPr lang="en-US" dirty="0" smtClean="0">
                <a:solidFill>
                  <a:schemeClr val="accent1"/>
                </a:solidFill>
              </a:rPr>
              <a:t>use oxygen </a:t>
            </a:r>
            <a:r>
              <a:rPr lang="en-US" dirty="0" smtClean="0"/>
              <a:t>to   produce energy from food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Fermentation</a:t>
            </a:r>
            <a:r>
              <a:rPr lang="en-US" dirty="0" smtClean="0"/>
              <a:t>- the break down of food </a:t>
            </a:r>
            <a:r>
              <a:rPr lang="en-US" dirty="0" smtClean="0">
                <a:solidFill>
                  <a:srgbClr val="0070C0"/>
                </a:solidFill>
              </a:rPr>
              <a:t>without the use of oxygen </a:t>
            </a:r>
          </a:p>
          <a:p>
            <a:pPr marL="0" indent="0">
              <a:buNone/>
            </a:pPr>
            <a:r>
              <a:rPr lang="en-US" dirty="0" smtClean="0"/>
              <a:t>****Cellular Respiration will release more energy from a given food than fermentation will</a:t>
            </a:r>
          </a:p>
        </p:txBody>
      </p:sp>
    </p:spTree>
    <p:extLst>
      <p:ext uri="{BB962C8B-B14F-4D97-AF65-F5344CB8AC3E}">
        <p14:creationId xmlns:p14="http://schemas.microsoft.com/office/powerpoint/2010/main" val="28727763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Cellular respiration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Let’s break this down </a:t>
            </a:r>
          </a:p>
          <a:p>
            <a:r>
              <a:rPr lang="en-US" dirty="0" smtClean="0"/>
              <a:t>Respiration = </a:t>
            </a:r>
            <a:r>
              <a:rPr lang="en-US" dirty="0" err="1" smtClean="0"/>
              <a:t>breating</a:t>
            </a:r>
            <a:r>
              <a:rPr lang="en-US" dirty="0" smtClean="0"/>
              <a:t> </a:t>
            </a:r>
          </a:p>
          <a:p>
            <a:r>
              <a:rPr lang="en-US" dirty="0" smtClean="0"/>
              <a:t>Cellular respiration is different from breathing but breathing provides oxygen needed for cellular respiration </a:t>
            </a:r>
          </a:p>
          <a:p>
            <a:r>
              <a:rPr lang="en-US" dirty="0" smtClean="0"/>
              <a:t>Breathing removes carbon dioxide which is a waste product of cellular respiration </a:t>
            </a:r>
            <a:endParaRPr lang="en-US" dirty="0"/>
          </a:p>
          <a:p>
            <a:r>
              <a:rPr lang="en-US" dirty="0" smtClean="0"/>
              <a:t>It is a chemical process that occurs in the cell </a:t>
            </a:r>
            <a:endParaRPr lang="en-US" dirty="0" smtClean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0362" y="2093976"/>
            <a:ext cx="4982259" cy="4484033"/>
          </a:xfrm>
        </p:spPr>
      </p:pic>
    </p:spTree>
    <p:extLst>
      <p:ext uri="{BB962C8B-B14F-4D97-AF65-F5344CB8AC3E}">
        <p14:creationId xmlns:p14="http://schemas.microsoft.com/office/powerpoint/2010/main" val="363391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Process of cellular respiration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During cellular respiration food (glucose) is broken down into CO2 and H2O and energy is released. </a:t>
            </a:r>
          </a:p>
          <a:p>
            <a:r>
              <a:rPr lang="en-US" dirty="0" smtClean="0"/>
              <a:t>This energy also maintains bodies temperature. </a:t>
            </a:r>
          </a:p>
          <a:p>
            <a:r>
              <a:rPr lang="en-US" dirty="0" smtClean="0"/>
              <a:t>Some of this energy is used to form ATP which supplies energy to the cell. </a:t>
            </a:r>
          </a:p>
          <a:p>
            <a:r>
              <a:rPr lang="en-US" dirty="0" smtClean="0"/>
              <a:t>In eukaryotes cellular respiration takes place mostly in the mitochondria.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1290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Checking for understanding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What is the difference between cellular respiration and breathing?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Cellular respiration is a chemical process by which cells produce energy from food…….. Breathing supplies oxygen for cellular respiration and removes the carbon dioxide which is produced by cellular respiration 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Oxygen (O2) is released during ……</a:t>
            </a:r>
          </a:p>
          <a:p>
            <a:r>
              <a:rPr lang="en-US" dirty="0" smtClean="0"/>
              <a:t>Cellular respiration </a:t>
            </a:r>
          </a:p>
          <a:p>
            <a:r>
              <a:rPr lang="en-US" dirty="0" smtClean="0"/>
              <a:t>Photosynthesis </a:t>
            </a:r>
          </a:p>
          <a:p>
            <a:r>
              <a:rPr lang="en-US" dirty="0" smtClean="0"/>
              <a:t>Breathing </a:t>
            </a:r>
          </a:p>
          <a:p>
            <a:r>
              <a:rPr lang="en-US" dirty="0" smtClean="0"/>
              <a:t>Fermentation </a:t>
            </a:r>
          </a:p>
          <a:p>
            <a:r>
              <a:rPr lang="en-US" dirty="0" smtClean="0"/>
              <a:t>How are photosynthesis and cellular respiration related? 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Photosynthesis uses waste materials of cellular respiration, Co2 and H2O, to generate glucose. Cellular respiration uses the waste material of photosynthesis,O2, to break down glucose </a:t>
            </a:r>
          </a:p>
        </p:txBody>
      </p:sp>
    </p:spTree>
    <p:extLst>
      <p:ext uri="{BB962C8B-B14F-4D97-AF65-F5344CB8AC3E}">
        <p14:creationId xmlns:p14="http://schemas.microsoft.com/office/powerpoint/2010/main" val="396839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163</TotalTime>
  <Words>550</Words>
  <Application>Microsoft Office PowerPoint</Application>
  <PresentationFormat>Widescreen</PresentationFormat>
  <Paragraphs>55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Rockwell</vt:lpstr>
      <vt:lpstr>Rockwell Condensed</vt:lpstr>
      <vt:lpstr>Wingdings</vt:lpstr>
      <vt:lpstr>Wood Type</vt:lpstr>
      <vt:lpstr>Cell Energy </vt:lpstr>
      <vt:lpstr>From the sun to the cell </vt:lpstr>
      <vt:lpstr>Photosynthesis</vt:lpstr>
      <vt:lpstr>How Photosynthesis works </vt:lpstr>
      <vt:lpstr>Glucose is a Carbohydrate </vt:lpstr>
      <vt:lpstr>Getting Energy for food </vt:lpstr>
      <vt:lpstr>Cellular respiration </vt:lpstr>
      <vt:lpstr>The Process of cellular respiration</vt:lpstr>
      <vt:lpstr>Checking for understanding </vt:lpstr>
      <vt:lpstr>PowerPoint Presentation</vt:lpstr>
      <vt:lpstr>Connections between Photosynthesis and Cellular respiration </vt:lpstr>
      <vt:lpstr>Fermentation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Energy</dc:title>
  <dc:creator>Rebecca Smith</dc:creator>
  <cp:lastModifiedBy>Rebecca Smith</cp:lastModifiedBy>
  <cp:revision>19</cp:revision>
  <dcterms:created xsi:type="dcterms:W3CDTF">2018-01-13T16:57:19Z</dcterms:created>
  <dcterms:modified xsi:type="dcterms:W3CDTF">2018-01-14T16:05:55Z</dcterms:modified>
</cp:coreProperties>
</file>