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Significant Events of the Civil War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timeline of events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up on Emancipation Proclamation writing assignment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1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– May 1863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Chancellorsville </a:t>
            </a:r>
          </a:p>
          <a:p>
            <a:r>
              <a:rPr lang="en-US" dirty="0" smtClean="0"/>
              <a:t>Casualties = 30,764</a:t>
            </a:r>
          </a:p>
          <a:p>
            <a:r>
              <a:rPr lang="en-US" dirty="0" smtClean="0"/>
              <a:t>Confederacy victory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60" y="2556932"/>
            <a:ext cx="5584686" cy="317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8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1863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Gettysburg </a:t>
            </a:r>
          </a:p>
          <a:p>
            <a:r>
              <a:rPr lang="en-US" dirty="0" smtClean="0"/>
              <a:t>Casualties = 51,112 </a:t>
            </a:r>
          </a:p>
          <a:p>
            <a:r>
              <a:rPr lang="en-US" dirty="0" smtClean="0"/>
              <a:t>Union victory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2" y="2605087"/>
            <a:ext cx="5978208" cy="32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2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May-July 1863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Vicksburg </a:t>
            </a:r>
          </a:p>
          <a:p>
            <a:r>
              <a:rPr lang="en-US" dirty="0" smtClean="0"/>
              <a:t>Casualties = 37,402</a:t>
            </a:r>
          </a:p>
          <a:p>
            <a:r>
              <a:rPr lang="en-US" dirty="0" smtClean="0"/>
              <a:t>Union victory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27" y="2556932"/>
            <a:ext cx="4660054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3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1863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Lincoln gives the Gettysburg Address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3398204"/>
            <a:ext cx="3704373" cy="2748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80" y="2556932"/>
            <a:ext cx="3607908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5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1864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 of Atlanta </a:t>
            </a:r>
          </a:p>
          <a:p>
            <a:r>
              <a:rPr lang="en-US" dirty="0" smtClean="0"/>
              <a:t>Casualties = 9,222</a:t>
            </a:r>
          </a:p>
          <a:p>
            <a:r>
              <a:rPr lang="en-US" dirty="0" smtClean="0"/>
              <a:t>Union victory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76" y="2556932"/>
            <a:ext cx="6419921" cy="35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0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– December 1864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Sherman’s March to the Sea </a:t>
            </a:r>
          </a:p>
          <a:p>
            <a:r>
              <a:rPr lang="en-US" dirty="0" smtClean="0"/>
              <a:t>Casualties = 3,000</a:t>
            </a:r>
          </a:p>
          <a:p>
            <a:r>
              <a:rPr lang="en-US" dirty="0" smtClean="0"/>
              <a:t>Union Victory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692400"/>
            <a:ext cx="463296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0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1865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Surrender at Appomattox </a:t>
            </a:r>
          </a:p>
          <a:p>
            <a:r>
              <a:rPr lang="en-US" dirty="0" smtClean="0"/>
              <a:t>Casualties = 700 </a:t>
            </a:r>
          </a:p>
          <a:p>
            <a:r>
              <a:rPr lang="en-US" dirty="0" smtClean="0"/>
              <a:t>Union victory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20" y="2556932"/>
            <a:ext cx="4876800" cy="377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1860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Abraham Lincoln is elected President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97" y="2556932"/>
            <a:ext cx="3330699" cy="345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2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1860- June 1861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Eleven states succeed from the Union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40" y="3015946"/>
            <a:ext cx="5560060" cy="313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9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1861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Fort Sumter </a:t>
            </a:r>
          </a:p>
          <a:p>
            <a:r>
              <a:rPr lang="en-US" dirty="0" smtClean="0"/>
              <a:t>Casualties = NONE</a:t>
            </a:r>
          </a:p>
          <a:p>
            <a:r>
              <a:rPr lang="en-US" dirty="0" smtClean="0"/>
              <a:t>Considered a Confederate victory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59" y="2783841"/>
            <a:ext cx="3501409" cy="336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55" y="4267200"/>
            <a:ext cx="4236085" cy="187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3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1861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Bull Run </a:t>
            </a:r>
          </a:p>
          <a:p>
            <a:r>
              <a:rPr lang="en-US" dirty="0" smtClean="0"/>
              <a:t>Casualties = 4878</a:t>
            </a:r>
          </a:p>
          <a:p>
            <a:r>
              <a:rPr lang="en-US" dirty="0" smtClean="0"/>
              <a:t>Confederate victory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4" y="2514600"/>
            <a:ext cx="5931393" cy="36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1862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Shiloh </a:t>
            </a:r>
          </a:p>
          <a:p>
            <a:r>
              <a:rPr lang="en-US" dirty="0" smtClean="0"/>
              <a:t>Casualties= 23,746</a:t>
            </a:r>
          </a:p>
          <a:p>
            <a:r>
              <a:rPr lang="en-US" dirty="0" smtClean="0"/>
              <a:t>Union Victory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45" y="2716212"/>
            <a:ext cx="57721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June- July 1862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Seven Days Battles </a:t>
            </a:r>
          </a:p>
          <a:p>
            <a:r>
              <a:rPr lang="en-US" dirty="0" smtClean="0"/>
              <a:t>Casualties= 35,000</a:t>
            </a:r>
          </a:p>
          <a:p>
            <a:r>
              <a:rPr lang="en-US" dirty="0" smtClean="0"/>
              <a:t>Confederacy win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1" y="2556932"/>
            <a:ext cx="6080756" cy="35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6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1862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Antietam </a:t>
            </a:r>
          </a:p>
          <a:p>
            <a:r>
              <a:rPr lang="en-US" dirty="0" smtClean="0"/>
              <a:t>Considered to be a tie between the Union and the Confederacy </a:t>
            </a:r>
          </a:p>
          <a:p>
            <a:r>
              <a:rPr lang="en-US" dirty="0" smtClean="0"/>
              <a:t>Casualties= 22,717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60" y="3677919"/>
            <a:ext cx="6136639" cy="24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3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Jan. 1863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Lincoln issues the Emancipation Proclamation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57" y="2987041"/>
            <a:ext cx="3210560" cy="3226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18" y="2987041"/>
            <a:ext cx="3455410" cy="31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12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182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Significant Events of the Civil War </vt:lpstr>
      <vt:lpstr>November 1860 </vt:lpstr>
      <vt:lpstr>December 1860- June 1861 </vt:lpstr>
      <vt:lpstr>April 1861 </vt:lpstr>
      <vt:lpstr>July 1861 </vt:lpstr>
      <vt:lpstr>April 1862 </vt:lpstr>
      <vt:lpstr>June- July 1862 </vt:lpstr>
      <vt:lpstr>September 1862 </vt:lpstr>
      <vt:lpstr>Jan. 1863 </vt:lpstr>
      <vt:lpstr>STOP PART 1</vt:lpstr>
      <vt:lpstr>April – May 1863 </vt:lpstr>
      <vt:lpstr>July 1863 </vt:lpstr>
      <vt:lpstr>May-July 1863 </vt:lpstr>
      <vt:lpstr>November 1863 </vt:lpstr>
      <vt:lpstr>July 1864 </vt:lpstr>
      <vt:lpstr>November – December 1864 </vt:lpstr>
      <vt:lpstr>April 1865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Significant Events of the Civil War</dc:title>
  <dc:creator>Microsoft</dc:creator>
  <cp:lastModifiedBy>Microsoft</cp:lastModifiedBy>
  <cp:revision>5</cp:revision>
  <dcterms:created xsi:type="dcterms:W3CDTF">2018-05-21T02:13:33Z</dcterms:created>
  <dcterms:modified xsi:type="dcterms:W3CDTF">2018-05-21T02:57:37Z</dcterms:modified>
</cp:coreProperties>
</file>