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9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Bill of Rights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8- Bail, Fines and Punishment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Amendment 8 doesn’t allow for any unfair bail for fines. </a:t>
            </a:r>
          </a:p>
          <a:p>
            <a:r>
              <a:rPr lang="en-US" dirty="0" smtClean="0"/>
              <a:t>No cruel and unusual punishment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868" y="3076652"/>
            <a:ext cx="4811011" cy="355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Amendment 9- Rights Kept by the People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delegates thought that if a right wasn’t clearly labeled in the Bill of Rights than it would be taken away from the people. </a:t>
            </a:r>
          </a:p>
          <a:p>
            <a:r>
              <a:rPr lang="en-US" dirty="0" smtClean="0"/>
              <a:t>The 9</a:t>
            </a:r>
            <a:r>
              <a:rPr lang="en-US" baseline="30000" dirty="0" smtClean="0"/>
              <a:t>th</a:t>
            </a:r>
            <a:r>
              <a:rPr lang="en-US" dirty="0" smtClean="0"/>
              <a:t> Amendment protects the rights of people that is not written into the </a:t>
            </a:r>
            <a:r>
              <a:rPr lang="en-US" dirty="0" err="1" smtClean="0"/>
              <a:t>Constitiution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954" y="3603661"/>
            <a:ext cx="38100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9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Amendment – Powers Kept by the States and the People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rights not given to the national government are given to the states and the people.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74" y="3447457"/>
            <a:ext cx="4219871" cy="29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7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have a Bill of Rights?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built a strong national government….so why would this scare some people? Think back to Great Britain…..</a:t>
            </a:r>
          </a:p>
          <a:p>
            <a:r>
              <a:rPr lang="en-US" dirty="0" smtClean="0"/>
              <a:t>Some delegates – the Anti-Federalists- refused to sign with a bill of rights to protect the freedoms and the right of the people. </a:t>
            </a:r>
          </a:p>
          <a:p>
            <a:r>
              <a:rPr lang="en-US" dirty="0" smtClean="0"/>
              <a:t>The Bill of Rights were the first changes or amendments to the Constitution.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121" y="3870250"/>
            <a:ext cx="6478772" cy="298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Amendment – Freedom of Religion, Speech, and the Press: The Right to Assemble and Petition </a:t>
            </a:r>
            <a:br>
              <a:rPr lang="en-US" dirty="0" smtClean="0"/>
            </a:br>
            <a:r>
              <a:rPr lang="en-US" dirty="0" smtClean="0"/>
              <a:t>What does that mean??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</a:t>
            </a:r>
          </a:p>
          <a:p>
            <a:pPr marL="0" indent="0">
              <a:buNone/>
            </a:pPr>
            <a:r>
              <a:rPr lang="en-US" dirty="0" smtClean="0"/>
              <a:t>It allows people to establish and practice their religions freely</a:t>
            </a:r>
          </a:p>
          <a:p>
            <a:pPr marL="0" indent="0">
              <a:buNone/>
            </a:pPr>
            <a:r>
              <a:rPr lang="en-US" dirty="0" smtClean="0"/>
              <a:t>To speak ideas and opinions </a:t>
            </a:r>
          </a:p>
          <a:p>
            <a:pPr marL="0" indent="0">
              <a:buNone/>
            </a:pPr>
            <a:r>
              <a:rPr lang="en-US" dirty="0" smtClean="0"/>
              <a:t>Protects the right of citizens holding meetings </a:t>
            </a:r>
          </a:p>
          <a:p>
            <a:pPr marL="0" indent="0">
              <a:buNone/>
            </a:pPr>
            <a:r>
              <a:rPr lang="en-US" dirty="0" smtClean="0"/>
              <a:t>Allows for petition of government </a:t>
            </a:r>
          </a:p>
          <a:p>
            <a:pPr marL="0" indent="0">
              <a:buNone/>
            </a:pPr>
            <a:r>
              <a:rPr lang="en-US" dirty="0" smtClean="0"/>
              <a:t>It gives the press the freedom to publish the news and ideas for the American people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372" y="4486940"/>
            <a:ext cx="4733925" cy="231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Amendment – The Right to Bear Arms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controversial </a:t>
            </a:r>
          </a:p>
          <a:p>
            <a:r>
              <a:rPr lang="en-US" dirty="0" smtClean="0"/>
              <a:t>The Second Amendment gives citizens the rights to own guns. </a:t>
            </a:r>
          </a:p>
          <a:p>
            <a:r>
              <a:rPr lang="en-US" dirty="0" smtClean="0"/>
              <a:t>There has been much discussion about whether to limit the kinds of guns that can be sold. </a:t>
            </a:r>
          </a:p>
          <a:p>
            <a:r>
              <a:rPr lang="en-US" dirty="0" smtClean="0"/>
              <a:t>Do you think that infringes on your rights as a citizen? </a:t>
            </a:r>
          </a:p>
          <a:p>
            <a:r>
              <a:rPr lang="en-US" dirty="0" smtClean="0"/>
              <a:t>Is this right still relevant?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394791"/>
            <a:ext cx="8915400" cy="236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Amendment – Housing of Soldiers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colonists were ruled by England, people were forced to house and feed soldiers.</a:t>
            </a:r>
          </a:p>
          <a:p>
            <a:r>
              <a:rPr lang="en-US" dirty="0" smtClean="0"/>
              <a:t>This amendment made it unlawful for government to make a private citizen house its soldiers.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43" y="3561574"/>
            <a:ext cx="735330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 – Search, Seizure, and Warrants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Revolutionary War Great Britain searched any houses or places of business or worship it wanted….</a:t>
            </a:r>
          </a:p>
          <a:p>
            <a:r>
              <a:rPr lang="en-US" dirty="0" smtClean="0"/>
              <a:t>This amendment protects people from law enforcement entering their home without their permission or an order from a court called a warrant.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694" y="3493238"/>
            <a:ext cx="5247758" cy="295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 – Rights in Criminal Trials and Rights of Property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Persons cannot be made to testify against themselves in a criminal trial. A person cannot be tried for </a:t>
            </a:r>
            <a:r>
              <a:rPr lang="en-US" smtClean="0"/>
              <a:t>the same </a:t>
            </a:r>
            <a:r>
              <a:rPr lang="en-US" dirty="0" smtClean="0"/>
              <a:t>crime twice. It is called Double Jeopardy. People’s property can not be taken away without being paid for it.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028" y="3005470"/>
            <a:ext cx="5377712" cy="359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Amendment – Rights to a Fair Trial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accused of a crime shall receive a speedy public trial by jury.</a:t>
            </a:r>
          </a:p>
          <a:p>
            <a:r>
              <a:rPr lang="en-US" dirty="0" smtClean="0"/>
              <a:t>During this time in England, people were held for years without a trial and the trial was held in secret.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146" y="3352800"/>
            <a:ext cx="6086254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Amendment – Rights in a Civil Trial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civil trial is brought by a person to get back property, to have a contract enforced, or to protect a person’s rights. </a:t>
            </a:r>
            <a:endParaRPr lang="en-US" dirty="0"/>
          </a:p>
          <a:p>
            <a:r>
              <a:rPr lang="en-US" dirty="0" smtClean="0"/>
              <a:t>The 7</a:t>
            </a:r>
            <a:r>
              <a:rPr lang="en-US" baseline="30000" dirty="0" smtClean="0"/>
              <a:t>th</a:t>
            </a:r>
            <a:r>
              <a:rPr lang="en-US" dirty="0" smtClean="0"/>
              <a:t> Amendment allows a civil case to be decided by a jury trial when the amount of money is over $20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778" y="3575751"/>
            <a:ext cx="735330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9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493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The Bill of Rights  </vt:lpstr>
      <vt:lpstr>Why do we have a Bill of Rights? </vt:lpstr>
      <vt:lpstr>1st Amendment – Freedom of Religion, Speech, and the Press: The Right to Assemble and Petition  What does that mean?? </vt:lpstr>
      <vt:lpstr>2nd Amendment – The Right to Bear Arms </vt:lpstr>
      <vt:lpstr>3rd Amendment – Housing of Soldiers </vt:lpstr>
      <vt:lpstr>4th Amendment – Search, Seizure, and Warrants</vt:lpstr>
      <vt:lpstr>5th Amendment – Rights in Criminal Trials and Rights of Property  </vt:lpstr>
      <vt:lpstr>6th Amendment – Rights to a Fair Trial </vt:lpstr>
      <vt:lpstr>7th Amendment – Rights in a Civil Trial </vt:lpstr>
      <vt:lpstr>Amendment 8- Bail, Fines and Punishment </vt:lpstr>
      <vt:lpstr>Amendment 9- Rights Kept by the People  </vt:lpstr>
      <vt:lpstr>10th Amendment – Powers Kept by the States and the People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Bill of Rights</dc:title>
  <dc:creator>Rebecca Smith</dc:creator>
  <cp:lastModifiedBy>Rebecca Smith</cp:lastModifiedBy>
  <cp:revision>9</cp:revision>
  <dcterms:created xsi:type="dcterms:W3CDTF">2018-01-22T18:19:19Z</dcterms:created>
  <dcterms:modified xsi:type="dcterms:W3CDTF">2019-02-19T00:47:16Z</dcterms:modified>
</cp:coreProperties>
</file>