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2" r:id="rId16"/>
    <p:sldId id="269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6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69117689-A0EB-44E5-9ED7-1DC830382D23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059741D-DDD2-4BEB-8DCA-609E625EF25A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17689-A0EB-44E5-9ED7-1DC830382D23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9741D-DDD2-4BEB-8DCA-609E625EF2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17689-A0EB-44E5-9ED7-1DC830382D23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9741D-DDD2-4BEB-8DCA-609E625EF2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17689-A0EB-44E5-9ED7-1DC830382D23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9741D-DDD2-4BEB-8DCA-609E625EF2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17689-A0EB-44E5-9ED7-1DC830382D23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9741D-DDD2-4BEB-8DCA-609E625EF2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17689-A0EB-44E5-9ED7-1DC830382D23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9741D-DDD2-4BEB-8DCA-609E625EF25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17689-A0EB-44E5-9ED7-1DC830382D23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9741D-DDD2-4BEB-8DCA-609E625EF2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17689-A0EB-44E5-9ED7-1DC830382D23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9741D-DDD2-4BEB-8DCA-609E625EF2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17689-A0EB-44E5-9ED7-1DC830382D23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9741D-DDD2-4BEB-8DCA-609E625EF2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17689-A0EB-44E5-9ED7-1DC830382D23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9741D-DDD2-4BEB-8DCA-609E625EF25A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17689-A0EB-44E5-9ED7-1DC830382D23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9741D-DDD2-4BEB-8DCA-609E625EF2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69117689-A0EB-44E5-9ED7-1DC830382D23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059741D-DDD2-4BEB-8DCA-609E625EF25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audio" Target="../media/media10.wav"/><Relationship Id="rId1" Type="http://schemas.microsoft.com/office/2007/relationships/media" Target="../media/media10.wav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audio" Target="../media/media11.wav"/><Relationship Id="rId1" Type="http://schemas.microsoft.com/office/2007/relationships/media" Target="../media/media11.wav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2.wav"/><Relationship Id="rId1" Type="http://schemas.microsoft.com/office/2007/relationships/media" Target="../media/media12.wav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3.wav"/><Relationship Id="rId1" Type="http://schemas.microsoft.com/office/2007/relationships/media" Target="../media/media13.wav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audio" Target="../media/media14.wav"/><Relationship Id="rId1" Type="http://schemas.microsoft.com/office/2007/relationships/media" Target="../media/media14.wav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audio" Target="../media/media15.wav"/><Relationship Id="rId1" Type="http://schemas.microsoft.com/office/2007/relationships/media" Target="../media/media15.wav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audio" Target="../media/media16.wav"/><Relationship Id="rId1" Type="http://schemas.microsoft.com/office/2007/relationships/media" Target="../media/media16.wav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audio" Target="../media/media17.wav"/><Relationship Id="rId1" Type="http://schemas.microsoft.com/office/2007/relationships/media" Target="../media/media17.wav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audio" Target="../media/media3.wav"/><Relationship Id="rId1" Type="http://schemas.microsoft.com/office/2007/relationships/media" Target="../media/media3.wav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media" Target="../media/media5.wav"/><Relationship Id="rId2" Type="http://schemas.openxmlformats.org/officeDocument/2006/relationships/audio" Target="../media/media4.wav"/><Relationship Id="rId1" Type="http://schemas.microsoft.com/office/2007/relationships/media" Target="../media/media4.wav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6.xml"/><Relationship Id="rId4" Type="http://schemas.openxmlformats.org/officeDocument/2006/relationships/audio" Target="../media/media5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6.wav"/><Relationship Id="rId1" Type="http://schemas.microsoft.com/office/2007/relationships/media" Target="../media/media6.wav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audio" Target="../media/media7.wav"/><Relationship Id="rId1" Type="http://schemas.microsoft.com/office/2007/relationships/media" Target="../media/media7.wav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audio" Target="../media/media8.wav"/><Relationship Id="rId1" Type="http://schemas.microsoft.com/office/2007/relationships/media" Target="../media/media8.wav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9.wav"/><Relationship Id="rId1" Type="http://schemas.microsoft.com/office/2007/relationships/media" Target="../media/media9.wav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304800"/>
            <a:ext cx="3313355" cy="1702160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2</a:t>
            </a:r>
            <a:r>
              <a:rPr lang="en-US" sz="4400" b="1" baseline="30000" dirty="0" smtClean="0"/>
              <a:t>nd</a:t>
            </a:r>
            <a:r>
              <a:rPr lang="en-US" sz="4400" b="1" dirty="0" smtClean="0"/>
              <a:t> grade sight </a:t>
            </a:r>
            <a:r>
              <a:rPr lang="en-US" sz="4400" b="1" dirty="0" smtClean="0"/>
              <a:t>words</a:t>
            </a:r>
            <a:endParaRPr lang="en-US" sz="4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400" y="2438400"/>
            <a:ext cx="3309803" cy="342900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dirty="0" smtClean="0"/>
              <a:t>Try to read each word within 3-5 seconds.</a:t>
            </a:r>
          </a:p>
          <a:p>
            <a:pPr algn="ctr"/>
            <a:r>
              <a:rPr lang="en-US" dirty="0" smtClean="0"/>
              <a:t>Try to read each phrase within 5-8 seconds…ready?</a:t>
            </a:r>
          </a:p>
          <a:p>
            <a:pPr algn="ctr"/>
            <a:r>
              <a:rPr lang="en-US" dirty="0" smtClean="0"/>
              <a:t> </a:t>
            </a:r>
            <a:r>
              <a:rPr lang="en-US" dirty="0"/>
              <a:t>I know you can do it</a:t>
            </a:r>
            <a:r>
              <a:rPr lang="en-US" dirty="0" smtClean="0"/>
              <a:t>!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After you try to read the words, click on the speaker icon to hear </a:t>
            </a:r>
            <a:r>
              <a:rPr lang="en-US" dirty="0" smtClean="0"/>
              <a:t>the </a:t>
            </a:r>
            <a:r>
              <a:rPr lang="en-US" dirty="0" smtClean="0"/>
              <a:t>words and phrases!  </a:t>
            </a:r>
            <a:r>
              <a:rPr lang="en-US" dirty="0" smtClean="0"/>
              <a:t>Press the spacebar to move to the next slide,</a:t>
            </a:r>
            <a:endParaRPr lang="en-US" dirty="0" smtClean="0"/>
          </a:p>
          <a:p>
            <a:pPr algn="ctr"/>
            <a:r>
              <a:rPr lang="en-US" dirty="0" smtClean="0"/>
              <a:t>Have fun</a:t>
            </a:r>
            <a:r>
              <a:rPr lang="en-US" dirty="0" smtClean="0"/>
              <a:t>!</a:t>
            </a:r>
          </a:p>
          <a:p>
            <a:pPr algn="ctr"/>
            <a:r>
              <a:rPr lang="en-US" dirty="0" smtClean="0"/>
              <a:t>~Mrs. </a:t>
            </a:r>
            <a:r>
              <a:rPr lang="en-US" smtClean="0"/>
              <a:t>Webster</a:t>
            </a:r>
            <a:endParaRPr lang="en-US" dirty="0" smtClean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80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534400" cy="3772936"/>
          </a:xfrm>
        </p:spPr>
        <p:txBody>
          <a:bodyPr>
            <a:noAutofit/>
          </a:bodyPr>
          <a:lstStyle/>
          <a:p>
            <a:r>
              <a:rPr lang="en-US" sz="8000" dirty="0" smtClean="0">
                <a:solidFill>
                  <a:srgbClr val="FFC000"/>
                </a:solidFill>
              </a:rPr>
              <a:t> pull    both    sit</a:t>
            </a:r>
            <a:endParaRPr lang="en-US" sz="8000" dirty="0">
              <a:solidFill>
                <a:srgbClr val="FFC000"/>
              </a:solidFill>
            </a:endParaRPr>
          </a:p>
        </p:txBody>
      </p:sp>
      <p:pic>
        <p:nvPicPr>
          <p:cNvPr id="3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3962400" y="51054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27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49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3307339"/>
              </p:ext>
            </p:extLst>
          </p:nvPr>
        </p:nvGraphicFramePr>
        <p:xfrm>
          <a:off x="914400" y="1524000"/>
          <a:ext cx="4086701" cy="4206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86701"/>
              </a:tblGrid>
              <a:tr h="6784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dirty="0">
                          <a:effectLst/>
                        </a:rPr>
                        <a:t>which</a:t>
                      </a:r>
                      <a:endParaRPr lang="en-US" sz="4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84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dirty="0">
                          <a:effectLst/>
                        </a:rPr>
                        <a:t>read</a:t>
                      </a:r>
                      <a:endParaRPr lang="en-US" sz="4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84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dirty="0">
                          <a:effectLst/>
                        </a:rPr>
                        <a:t>why</a:t>
                      </a:r>
                      <a:endParaRPr lang="en-US" sz="4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84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dirty="0">
                          <a:effectLst/>
                        </a:rPr>
                        <a:t>found</a:t>
                      </a:r>
                      <a:endParaRPr lang="en-US" sz="4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84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dirty="0">
                          <a:effectLst/>
                        </a:rPr>
                        <a:t>because</a:t>
                      </a:r>
                      <a:endParaRPr lang="en-US" sz="4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5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6400800" y="25146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368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40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9665049"/>
              </p:ext>
            </p:extLst>
          </p:nvPr>
        </p:nvGraphicFramePr>
        <p:xfrm>
          <a:off x="1143000" y="1219197"/>
          <a:ext cx="4162901" cy="4206240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4162901"/>
              </a:tblGrid>
              <a:tr h="5526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best</a:t>
                      </a:r>
                      <a:endParaRPr lang="en-US" sz="4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26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upon</a:t>
                      </a:r>
                      <a:endParaRPr lang="en-US" sz="48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26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these</a:t>
                      </a:r>
                      <a:endParaRPr lang="en-US" sz="4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26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sing</a:t>
                      </a:r>
                      <a:endParaRPr lang="en-US" sz="4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26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wish</a:t>
                      </a:r>
                      <a:endParaRPr lang="en-US" sz="4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26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many</a:t>
                      </a:r>
                      <a:endParaRPr lang="en-US" sz="4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3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6400800" y="29718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233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84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2514600"/>
            <a:ext cx="7086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dirty="0" smtClean="0">
                <a:solidFill>
                  <a:schemeClr val="accent6">
                    <a:lumMod val="75000"/>
                  </a:schemeClr>
                </a:solidFill>
              </a:rPr>
              <a:t>Sleep until five.</a:t>
            </a:r>
            <a:r>
              <a:rPr lang="en-US" sz="6000" dirty="0" smtClean="0"/>
              <a:t/>
            </a:r>
            <a:br>
              <a:rPr lang="en-US" sz="6000" dirty="0" smtClean="0"/>
            </a:br>
            <a:endParaRPr lang="en-US" sz="6000" dirty="0"/>
          </a:p>
        </p:txBody>
      </p:sp>
      <p:pic>
        <p:nvPicPr>
          <p:cNvPr id="4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843992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351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58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838200"/>
            <a:ext cx="7620000" cy="2057400"/>
          </a:xfrm>
        </p:spPr>
        <p:txBody>
          <a:bodyPr>
            <a:normAutofit/>
          </a:bodyPr>
          <a:lstStyle/>
          <a:p>
            <a:r>
              <a:rPr lang="en-US" sz="5400" dirty="0"/>
              <a:t>She found many pens.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3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4343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933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914400"/>
            <a:ext cx="7338510" cy="2325136"/>
          </a:xfrm>
        </p:spPr>
        <p:txBody>
          <a:bodyPr>
            <a:normAutofit/>
          </a:bodyPr>
          <a:lstStyle/>
          <a:p>
            <a:r>
              <a:rPr lang="en-US" sz="6000" dirty="0"/>
              <a:t/>
            </a:r>
            <a:br>
              <a:rPr lang="en-US" sz="6000" dirty="0"/>
            </a:br>
            <a:r>
              <a:rPr lang="en-US" sz="6000" dirty="0"/>
              <a:t>Wash your hands.</a:t>
            </a:r>
          </a:p>
        </p:txBody>
      </p:sp>
      <p:pic>
        <p:nvPicPr>
          <p:cNvPr id="3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5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506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3849136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/>
              <a:t>We always go fast!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44958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3252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51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9144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sz="6000" dirty="0" smtClean="0"/>
              <a:t>Wish </a:t>
            </a:r>
            <a:r>
              <a:rPr lang="en-US" sz="6000" dirty="0"/>
              <a:t>upon a star.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5-Point Star 2"/>
          <p:cNvSpPr/>
          <p:nvPr/>
        </p:nvSpPr>
        <p:spPr>
          <a:xfrm>
            <a:off x="2743200" y="1981200"/>
            <a:ext cx="3276600" cy="25908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917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74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2209800"/>
            <a:ext cx="4061910" cy="1752600"/>
          </a:xfrm>
        </p:spPr>
        <p:txBody>
          <a:bodyPr/>
          <a:lstStyle/>
          <a:p>
            <a:r>
              <a:rPr lang="en-US" sz="9600" b="1" dirty="0"/>
              <a:t>would</a:t>
            </a:r>
          </a:p>
        </p:txBody>
      </p:sp>
      <p:pic>
        <p:nvPicPr>
          <p:cNvPr id="5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43434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342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44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2743200"/>
            <a:ext cx="3299910" cy="1258336"/>
          </a:xfrm>
        </p:spPr>
        <p:txBody>
          <a:bodyPr>
            <a:noAutofit/>
          </a:bodyPr>
          <a:lstStyle/>
          <a:p>
            <a:r>
              <a:rPr lang="en-US" sz="9600" b="1" dirty="0" smtClean="0"/>
              <a:t>very</a:t>
            </a:r>
            <a:endParaRPr lang="en-US" sz="9600" b="1" dirty="0"/>
          </a:p>
        </p:txBody>
      </p:sp>
      <p:pic>
        <p:nvPicPr>
          <p:cNvPr id="4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192249" y="47244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4054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1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9865463"/>
              </p:ext>
            </p:extLst>
          </p:nvPr>
        </p:nvGraphicFramePr>
        <p:xfrm>
          <a:off x="1371600" y="1219200"/>
          <a:ext cx="6172199" cy="31786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72199"/>
              </a:tblGrid>
              <a:tr h="7946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your</a:t>
                      </a:r>
                      <a:endParaRPr lang="en-US" sz="4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946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its</a:t>
                      </a:r>
                      <a:endParaRPr lang="en-US" sz="4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946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around</a:t>
                      </a:r>
                      <a:endParaRPr lang="en-US" sz="4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946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don’t</a:t>
                      </a:r>
                      <a:endParaRPr lang="en-US" sz="4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6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419600" y="4781862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999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046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2218276"/>
              </p:ext>
            </p:extLst>
          </p:nvPr>
        </p:nvGraphicFramePr>
        <p:xfrm>
          <a:off x="762000" y="838200"/>
          <a:ext cx="6172199" cy="28392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72199"/>
              </a:tblGrid>
              <a:tr h="7946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dirty="0">
                          <a:effectLst/>
                        </a:rPr>
                        <a:t>right</a:t>
                      </a:r>
                      <a:endParaRPr lang="en-US" sz="5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946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dirty="0">
                          <a:effectLst/>
                        </a:rPr>
                        <a:t>green</a:t>
                      </a:r>
                      <a:endParaRPr lang="en-US" sz="5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946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dirty="0">
                          <a:effectLst/>
                        </a:rPr>
                        <a:t>their</a:t>
                      </a:r>
                      <a:endParaRPr lang="en-US" sz="5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5335569"/>
              </p:ext>
            </p:extLst>
          </p:nvPr>
        </p:nvGraphicFramePr>
        <p:xfrm>
          <a:off x="3557110" y="3832923"/>
          <a:ext cx="4824889" cy="2839212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4824889"/>
              </a:tblGrid>
              <a:tr h="8354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dirty="0">
                          <a:effectLst/>
                        </a:rPr>
                        <a:t>call</a:t>
                      </a:r>
                      <a:endParaRPr lang="en-US" sz="5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354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dirty="0">
                          <a:effectLst/>
                        </a:rPr>
                        <a:t>sleep</a:t>
                      </a:r>
                      <a:endParaRPr lang="en-US" sz="5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6831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dirty="0">
                          <a:effectLst/>
                        </a:rPr>
                        <a:t>five</a:t>
                      </a:r>
                      <a:endParaRPr lang="en-US" sz="5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5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543800" y="1600200"/>
            <a:ext cx="609600" cy="609600"/>
          </a:xfrm>
          <a:prstGeom prst="rect">
            <a:avLst/>
          </a:prstGeom>
        </p:spPr>
      </p:pic>
      <p:pic>
        <p:nvPicPr>
          <p:cNvPr id="8" name="Recorded Sound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1707630" y="4981731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564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03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3745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6144363"/>
              </p:ext>
            </p:extLst>
          </p:nvPr>
        </p:nvGraphicFramePr>
        <p:xfrm>
          <a:off x="5029200" y="1371600"/>
          <a:ext cx="2743200" cy="4732020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2743200"/>
              </a:tblGrid>
              <a:tr h="5791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dirty="0">
                          <a:effectLst/>
                        </a:rPr>
                        <a:t>wash</a:t>
                      </a:r>
                      <a:endParaRPr lang="en-US" sz="5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91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dirty="0">
                          <a:effectLst/>
                        </a:rPr>
                        <a:t>or</a:t>
                      </a:r>
                      <a:endParaRPr lang="en-US" sz="5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91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dirty="0">
                          <a:effectLst/>
                        </a:rPr>
                        <a:t>before</a:t>
                      </a:r>
                      <a:endParaRPr lang="en-US" sz="5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91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dirty="0">
                          <a:effectLst/>
                        </a:rPr>
                        <a:t>been</a:t>
                      </a:r>
                      <a:endParaRPr lang="en-US" sz="5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91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dirty="0">
                          <a:effectLst/>
                        </a:rPr>
                        <a:t>off</a:t>
                      </a:r>
                      <a:endParaRPr lang="en-US" sz="5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5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25908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2381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503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1197153"/>
              </p:ext>
            </p:extLst>
          </p:nvPr>
        </p:nvGraphicFramePr>
        <p:xfrm>
          <a:off x="685800" y="838200"/>
          <a:ext cx="4800600" cy="58887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00600"/>
              </a:tblGrid>
              <a:tr h="76443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dirty="0">
                          <a:effectLst/>
                        </a:rPr>
                        <a:t>cold</a:t>
                      </a:r>
                      <a:endParaRPr lang="en-US" sz="4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6443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dirty="0">
                          <a:effectLst/>
                        </a:rPr>
                        <a:t>tell</a:t>
                      </a:r>
                      <a:endParaRPr lang="en-US" sz="4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6443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dirty="0">
                          <a:effectLst/>
                        </a:rPr>
                        <a:t>work</a:t>
                      </a:r>
                      <a:endParaRPr lang="en-US" sz="4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6443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dirty="0">
                          <a:effectLst/>
                        </a:rPr>
                        <a:t>first</a:t>
                      </a:r>
                      <a:endParaRPr lang="en-US" sz="4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6443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dirty="0">
                          <a:effectLst/>
                        </a:rPr>
                        <a:t>does</a:t>
                      </a:r>
                      <a:endParaRPr lang="en-US" sz="4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6443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dirty="0">
                          <a:effectLst/>
                        </a:rPr>
                        <a:t>goes</a:t>
                      </a:r>
                      <a:endParaRPr lang="en-US" sz="4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6443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dirty="0">
                          <a:effectLst/>
                        </a:rPr>
                        <a:t>write</a:t>
                      </a:r>
                      <a:endParaRPr lang="en-US" sz="4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4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6781800" y="2362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717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23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9709073"/>
              </p:ext>
            </p:extLst>
          </p:nvPr>
        </p:nvGraphicFramePr>
        <p:xfrm>
          <a:off x="3962400" y="1143000"/>
          <a:ext cx="4315301" cy="3785616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4315301"/>
              </a:tblGrid>
              <a:tr h="8861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dirty="0">
                          <a:effectLst/>
                        </a:rPr>
                        <a:t>always</a:t>
                      </a:r>
                      <a:endParaRPr lang="en-US" sz="5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861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>
                          <a:effectLst/>
                        </a:rPr>
                        <a:t>made</a:t>
                      </a:r>
                      <a:endParaRPr lang="en-US" sz="5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861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>
                          <a:effectLst/>
                        </a:rPr>
                        <a:t>gave</a:t>
                      </a:r>
                      <a:endParaRPr lang="en-US" sz="5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861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dirty="0">
                          <a:effectLst/>
                        </a:rPr>
                        <a:t>us</a:t>
                      </a:r>
                      <a:endParaRPr lang="en-US" sz="5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5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2133600" y="49530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127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63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0821896"/>
              </p:ext>
            </p:extLst>
          </p:nvPr>
        </p:nvGraphicFramePr>
        <p:xfrm>
          <a:off x="2743200" y="1066800"/>
          <a:ext cx="2971800" cy="37856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71800"/>
              </a:tblGrid>
              <a:tr h="7239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dirty="0">
                          <a:effectLst/>
                        </a:rPr>
                        <a:t>buy</a:t>
                      </a:r>
                      <a:endParaRPr lang="en-US" sz="5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239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dirty="0">
                          <a:effectLst/>
                        </a:rPr>
                        <a:t>those</a:t>
                      </a:r>
                      <a:endParaRPr lang="en-US" sz="5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239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dirty="0">
                          <a:effectLst/>
                        </a:rPr>
                        <a:t>use</a:t>
                      </a:r>
                      <a:endParaRPr lang="en-US" sz="5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239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dirty="0">
                          <a:effectLst/>
                        </a:rPr>
                        <a:t>fast</a:t>
                      </a:r>
                      <a:endParaRPr lang="en-US" sz="5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3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3810000" y="52578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0497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609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69</TotalTime>
  <Words>133</Words>
  <Application>Microsoft Office PowerPoint</Application>
  <PresentationFormat>On-screen Show (4:3)</PresentationFormat>
  <Paragraphs>57</Paragraphs>
  <Slides>17</Slides>
  <Notes>0</Notes>
  <HiddenSlides>0</HiddenSlides>
  <MMClips>17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Austin</vt:lpstr>
      <vt:lpstr>2nd grade sight words</vt:lpstr>
      <vt:lpstr>would</vt:lpstr>
      <vt:lpstr>very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pull    both    sit</vt:lpstr>
      <vt:lpstr>PowerPoint Presentation</vt:lpstr>
      <vt:lpstr>PowerPoint Presentation</vt:lpstr>
      <vt:lpstr>PowerPoint Presentation</vt:lpstr>
      <vt:lpstr>She found many pens.  </vt:lpstr>
      <vt:lpstr> Wash your hands.</vt:lpstr>
      <vt:lpstr>We always go fast!   </vt:lpstr>
      <vt:lpstr>Wish upon a star.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2nd grade sight word</dc:title>
  <dc:creator>webster</dc:creator>
  <cp:lastModifiedBy>webster</cp:lastModifiedBy>
  <cp:revision>9</cp:revision>
  <dcterms:created xsi:type="dcterms:W3CDTF">2020-03-24T16:18:34Z</dcterms:created>
  <dcterms:modified xsi:type="dcterms:W3CDTF">2020-03-24T17:30:41Z</dcterms:modified>
</cp:coreProperties>
</file>