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59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 Donovan" userId="S::edonovan@summithill.org::436293af-dea2-4bfa-aa5b-a3ae24cfd1b0" providerId="AD" clId="Web-{0125A14C-13CA-7F57-9D9E-450CCBC1AF8D}"/>
    <pc:docChg chg="modSld">
      <pc:chgData name="Erik Donovan" userId="S::edonovan@summithill.org::436293af-dea2-4bfa-aa5b-a3ae24cfd1b0" providerId="AD" clId="Web-{0125A14C-13CA-7F57-9D9E-450CCBC1AF8D}" dt="2019-08-28T10:35:06.354" v="248" actId="20577"/>
      <pc:docMkLst>
        <pc:docMk/>
      </pc:docMkLst>
      <pc:sldChg chg="modSp">
        <pc:chgData name="Erik Donovan" userId="S::edonovan@summithill.org::436293af-dea2-4bfa-aa5b-a3ae24cfd1b0" providerId="AD" clId="Web-{0125A14C-13CA-7F57-9D9E-450CCBC1AF8D}" dt="2019-08-28T10:35:06.354" v="247" actId="20577"/>
        <pc:sldMkLst>
          <pc:docMk/>
          <pc:sldMk cId="2521538506" sldId="259"/>
        </pc:sldMkLst>
        <pc:spChg chg="mod">
          <ac:chgData name="Erik Donovan" userId="S::edonovan@summithill.org::436293af-dea2-4bfa-aa5b-a3ae24cfd1b0" providerId="AD" clId="Web-{0125A14C-13CA-7F57-9D9E-450CCBC1AF8D}" dt="2019-08-28T10:31:20.119" v="150" actId="20577"/>
          <ac:spMkLst>
            <pc:docMk/>
            <pc:sldMk cId="2521538506" sldId="259"/>
            <ac:spMk id="3" creationId="{18D3D2A4-3A4C-4379-9ECD-C0CF9D36A6E9}"/>
          </ac:spMkLst>
        </pc:spChg>
        <pc:spChg chg="mod">
          <ac:chgData name="Erik Donovan" userId="S::edonovan@summithill.org::436293af-dea2-4bfa-aa5b-a3ae24cfd1b0" providerId="AD" clId="Web-{0125A14C-13CA-7F57-9D9E-450CCBC1AF8D}" dt="2019-08-28T10:35:06.354" v="247" actId="20577"/>
          <ac:spMkLst>
            <pc:docMk/>
            <pc:sldMk cId="2521538506" sldId="259"/>
            <ac:spMk id="4" creationId="{B1F83322-6ACB-47C6-B009-F8BDFF75FA81}"/>
          </ac:spMkLst>
        </pc:spChg>
      </pc:sldChg>
    </pc:docChg>
  </pc:docChgLst>
  <pc:docChgLst>
    <pc:chgData name="Brittany Pajak" userId="S::bpajak@summithill.org::33ef7a57-e903-4f31-a39f-72a98691d8b0" providerId="AD" clId="Web-{837F68CC-2CAD-416E-9BE9-BA33AD1C204B}"/>
    <pc:docChg chg="addSld delSld modSld sldOrd addMainMaster delMainMaster">
      <pc:chgData name="Brittany Pajak" userId="S::bpajak@summithill.org::33ef7a57-e903-4f31-a39f-72a98691d8b0" providerId="AD" clId="Web-{837F68CC-2CAD-416E-9BE9-BA33AD1C204B}" dt="2019-08-27T23:58:14.894" v="2762" actId="20577"/>
      <pc:docMkLst>
        <pc:docMk/>
      </pc:docMkLst>
      <pc:sldChg chg="modSp mod modClrScheme chgLayout">
        <pc:chgData name="Brittany Pajak" userId="S::bpajak@summithill.org::33ef7a57-e903-4f31-a39f-72a98691d8b0" providerId="AD" clId="Web-{837F68CC-2CAD-416E-9BE9-BA33AD1C204B}" dt="2019-08-27T23:07:28.482" v="70"/>
        <pc:sldMkLst>
          <pc:docMk/>
          <pc:sldMk cId="109857222" sldId="256"/>
        </pc:sldMkLst>
        <pc:spChg chg="mod ord">
          <ac:chgData name="Brittany Pajak" userId="S::bpajak@summithill.org::33ef7a57-e903-4f31-a39f-72a98691d8b0" providerId="AD" clId="Web-{837F68CC-2CAD-416E-9BE9-BA33AD1C204B}" dt="2019-08-27T23:07:28.482" v="7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Brittany Pajak" userId="S::bpajak@summithill.org::33ef7a57-e903-4f31-a39f-72a98691d8b0" providerId="AD" clId="Web-{837F68CC-2CAD-416E-9BE9-BA33AD1C204B}" dt="2019-08-27T23:07:28.482" v="70"/>
          <ac:spMkLst>
            <pc:docMk/>
            <pc:sldMk cId="109857222" sldId="256"/>
            <ac:spMk id="3" creationId="{00000000-0000-0000-0000-000000000000}"/>
          </ac:spMkLst>
        </pc:spChg>
      </pc:sldChg>
      <pc:sldChg chg="modSp new del mod modClrScheme chgLayout">
        <pc:chgData name="Brittany Pajak" userId="S::bpajak@summithill.org::33ef7a57-e903-4f31-a39f-72a98691d8b0" providerId="AD" clId="Web-{837F68CC-2CAD-416E-9BE9-BA33AD1C204B}" dt="2019-08-27T23:46:35.783" v="1958"/>
        <pc:sldMkLst>
          <pc:docMk/>
          <pc:sldMk cId="1192949031" sldId="257"/>
        </pc:sldMkLst>
        <pc:spChg chg="mod ord">
          <ac:chgData name="Brittany Pajak" userId="S::bpajak@summithill.org::33ef7a57-e903-4f31-a39f-72a98691d8b0" providerId="AD" clId="Web-{837F68CC-2CAD-416E-9BE9-BA33AD1C204B}" dt="2019-08-27T23:08:02.638" v="80" actId="20577"/>
          <ac:spMkLst>
            <pc:docMk/>
            <pc:sldMk cId="1192949031" sldId="257"/>
            <ac:spMk id="2" creationId="{167DCEA4-C77F-483C-A312-D159822B6488}"/>
          </ac:spMkLst>
        </pc:spChg>
        <pc:spChg chg="mod ord">
          <ac:chgData name="Brittany Pajak" userId="S::bpajak@summithill.org::33ef7a57-e903-4f31-a39f-72a98691d8b0" providerId="AD" clId="Web-{837F68CC-2CAD-416E-9BE9-BA33AD1C204B}" dt="2019-08-27T23:12:16.515" v="417" actId="20577"/>
          <ac:spMkLst>
            <pc:docMk/>
            <pc:sldMk cId="1192949031" sldId="257"/>
            <ac:spMk id="3" creationId="{7014ABC1-6034-4B72-89A4-B35F1EEAE263}"/>
          </ac:spMkLst>
        </pc:spChg>
      </pc:sldChg>
      <pc:sldChg chg="modSp new del ord">
        <pc:chgData name="Brittany Pajak" userId="S::bpajak@summithill.org::33ef7a57-e903-4f31-a39f-72a98691d8b0" providerId="AD" clId="Web-{837F68CC-2CAD-416E-9BE9-BA33AD1C204B}" dt="2019-08-27T23:46:39.299" v="1959"/>
        <pc:sldMkLst>
          <pc:docMk/>
          <pc:sldMk cId="445861990" sldId="258"/>
        </pc:sldMkLst>
        <pc:spChg chg="mod">
          <ac:chgData name="Brittany Pajak" userId="S::bpajak@summithill.org::33ef7a57-e903-4f31-a39f-72a98691d8b0" providerId="AD" clId="Web-{837F68CC-2CAD-416E-9BE9-BA33AD1C204B}" dt="2019-08-27T23:12:24.453" v="426" actId="20577"/>
          <ac:spMkLst>
            <pc:docMk/>
            <pc:sldMk cId="445861990" sldId="258"/>
            <ac:spMk id="2" creationId="{0728C35E-794E-4742-8714-D8609E1E2414}"/>
          </ac:spMkLst>
        </pc:spChg>
        <pc:spChg chg="mod">
          <ac:chgData name="Brittany Pajak" userId="S::bpajak@summithill.org::33ef7a57-e903-4f31-a39f-72a98691d8b0" providerId="AD" clId="Web-{837F68CC-2CAD-416E-9BE9-BA33AD1C204B}" dt="2019-08-27T23:17:22.455" v="629" actId="20577"/>
          <ac:spMkLst>
            <pc:docMk/>
            <pc:sldMk cId="445861990" sldId="258"/>
            <ac:spMk id="3" creationId="{1E5F798F-9AD1-4B48-B561-18003A567F49}"/>
          </ac:spMkLst>
        </pc:spChg>
      </pc:sldChg>
      <pc:sldChg chg="addSp modSp new mod ord modClrScheme chgLayout">
        <pc:chgData name="Brittany Pajak" userId="S::bpajak@summithill.org::33ef7a57-e903-4f31-a39f-72a98691d8b0" providerId="AD" clId="Web-{837F68CC-2CAD-416E-9BE9-BA33AD1C204B}" dt="2019-08-27T23:46:52.955" v="1978" actId="20577"/>
        <pc:sldMkLst>
          <pc:docMk/>
          <pc:sldMk cId="2521538506" sldId="259"/>
        </pc:sldMkLst>
        <pc:spChg chg="mod ord">
          <ac:chgData name="Brittany Pajak" userId="S::bpajak@summithill.org::33ef7a57-e903-4f31-a39f-72a98691d8b0" providerId="AD" clId="Web-{837F68CC-2CAD-416E-9BE9-BA33AD1C204B}" dt="2019-08-27T23:46:46.565" v="1961"/>
          <ac:spMkLst>
            <pc:docMk/>
            <pc:sldMk cId="2521538506" sldId="259"/>
            <ac:spMk id="2" creationId="{8127871B-C104-42AD-AC36-18CA38A74772}"/>
          </ac:spMkLst>
        </pc:spChg>
        <pc:spChg chg="mod ord">
          <ac:chgData name="Brittany Pajak" userId="S::bpajak@summithill.org::33ef7a57-e903-4f31-a39f-72a98691d8b0" providerId="AD" clId="Web-{837F68CC-2CAD-416E-9BE9-BA33AD1C204B}" dt="2019-08-27T23:46:46.565" v="1961"/>
          <ac:spMkLst>
            <pc:docMk/>
            <pc:sldMk cId="2521538506" sldId="259"/>
            <ac:spMk id="3" creationId="{18D3D2A4-3A4C-4379-9ECD-C0CF9D36A6E9}"/>
          </ac:spMkLst>
        </pc:spChg>
        <pc:spChg chg="add mod ord">
          <ac:chgData name="Brittany Pajak" userId="S::bpajak@summithill.org::33ef7a57-e903-4f31-a39f-72a98691d8b0" providerId="AD" clId="Web-{837F68CC-2CAD-416E-9BE9-BA33AD1C204B}" dt="2019-08-27T23:46:52.955" v="1978" actId="20577"/>
          <ac:spMkLst>
            <pc:docMk/>
            <pc:sldMk cId="2521538506" sldId="259"/>
            <ac:spMk id="4" creationId="{B1F83322-6ACB-47C6-B009-F8BDFF75FA81}"/>
          </ac:spMkLst>
        </pc:spChg>
      </pc:sldChg>
      <pc:sldChg chg="modSp new del">
        <pc:chgData name="Brittany Pajak" userId="S::bpajak@summithill.org::33ef7a57-e903-4f31-a39f-72a98691d8b0" providerId="AD" clId="Web-{837F68CC-2CAD-416E-9BE9-BA33AD1C204B}" dt="2019-08-27T23:46:56.721" v="1981"/>
        <pc:sldMkLst>
          <pc:docMk/>
          <pc:sldMk cId="4262023389" sldId="260"/>
        </pc:sldMkLst>
        <pc:spChg chg="mod">
          <ac:chgData name="Brittany Pajak" userId="S::bpajak@summithill.org::33ef7a57-e903-4f31-a39f-72a98691d8b0" providerId="AD" clId="Web-{837F68CC-2CAD-416E-9BE9-BA33AD1C204B}" dt="2019-08-27T23:17:48.799" v="644" actId="20577"/>
          <ac:spMkLst>
            <pc:docMk/>
            <pc:sldMk cId="4262023389" sldId="260"/>
            <ac:spMk id="2" creationId="{7356536A-EA85-4EC0-9B6D-A35209953DCC}"/>
          </ac:spMkLst>
        </pc:spChg>
        <pc:spChg chg="mod">
          <ac:chgData name="Brittany Pajak" userId="S::bpajak@summithill.org::33ef7a57-e903-4f31-a39f-72a98691d8b0" providerId="AD" clId="Web-{837F68CC-2CAD-416E-9BE9-BA33AD1C204B}" dt="2019-08-27T23:17:53.018" v="651" actId="20577"/>
          <ac:spMkLst>
            <pc:docMk/>
            <pc:sldMk cId="4262023389" sldId="260"/>
            <ac:spMk id="3" creationId="{318ABFF5-580A-4D2E-B855-BC2A2A68F6BA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19:44.066" v="694" actId="20577"/>
        <pc:sldMkLst>
          <pc:docMk/>
          <pc:sldMk cId="1242007211" sldId="261"/>
        </pc:sldMkLst>
        <pc:spChg chg="mod">
          <ac:chgData name="Brittany Pajak" userId="S::bpajak@summithill.org::33ef7a57-e903-4f31-a39f-72a98691d8b0" providerId="AD" clId="Web-{837F68CC-2CAD-416E-9BE9-BA33AD1C204B}" dt="2019-08-27T23:18:30.034" v="658" actId="20577"/>
          <ac:spMkLst>
            <pc:docMk/>
            <pc:sldMk cId="1242007211" sldId="261"/>
            <ac:spMk id="2" creationId="{4C067663-92E9-4FAA-A006-6D7C39D2C6E2}"/>
          </ac:spMkLst>
        </pc:spChg>
        <pc:spChg chg="mod">
          <ac:chgData name="Brittany Pajak" userId="S::bpajak@summithill.org::33ef7a57-e903-4f31-a39f-72a98691d8b0" providerId="AD" clId="Web-{837F68CC-2CAD-416E-9BE9-BA33AD1C204B}" dt="2019-08-27T23:19:44.066" v="694" actId="20577"/>
          <ac:spMkLst>
            <pc:docMk/>
            <pc:sldMk cId="1242007211" sldId="261"/>
            <ac:spMk id="3" creationId="{F30D7820-8FE5-4ABA-A7CC-02DF58236883}"/>
          </ac:spMkLst>
        </pc:spChg>
      </pc:sldChg>
      <pc:sldChg chg="addSp modSp new mod modClrScheme chgLayout">
        <pc:chgData name="Brittany Pajak" userId="S::bpajak@summithill.org::33ef7a57-e903-4f31-a39f-72a98691d8b0" providerId="AD" clId="Web-{837F68CC-2CAD-416E-9BE9-BA33AD1C204B}" dt="2019-08-27T23:27:40.539" v="960" actId="20577"/>
        <pc:sldMkLst>
          <pc:docMk/>
          <pc:sldMk cId="3823023310" sldId="262"/>
        </pc:sldMkLst>
        <pc:spChg chg="mod ord">
          <ac:chgData name="Brittany Pajak" userId="S::bpajak@summithill.org::33ef7a57-e903-4f31-a39f-72a98691d8b0" providerId="AD" clId="Web-{837F68CC-2CAD-416E-9BE9-BA33AD1C204B}" dt="2019-08-27T23:23:54.037" v="773"/>
          <ac:spMkLst>
            <pc:docMk/>
            <pc:sldMk cId="3823023310" sldId="262"/>
            <ac:spMk id="2" creationId="{0851B11E-BCF8-4947-AD38-BBC1B2ABD605}"/>
          </ac:spMkLst>
        </pc:spChg>
        <pc:spChg chg="mod ord">
          <ac:chgData name="Brittany Pajak" userId="S::bpajak@summithill.org::33ef7a57-e903-4f31-a39f-72a98691d8b0" providerId="AD" clId="Web-{837F68CC-2CAD-416E-9BE9-BA33AD1C204B}" dt="2019-08-27T23:23:54.037" v="773"/>
          <ac:spMkLst>
            <pc:docMk/>
            <pc:sldMk cId="3823023310" sldId="262"/>
            <ac:spMk id="3" creationId="{CB437648-33A5-4378-9AC0-D390FF108408}"/>
          </ac:spMkLst>
        </pc:spChg>
        <pc:spChg chg="add mod ord">
          <ac:chgData name="Brittany Pajak" userId="S::bpajak@summithill.org::33ef7a57-e903-4f31-a39f-72a98691d8b0" providerId="AD" clId="Web-{837F68CC-2CAD-416E-9BE9-BA33AD1C204B}" dt="2019-08-27T23:27:40.539" v="960" actId="20577"/>
          <ac:spMkLst>
            <pc:docMk/>
            <pc:sldMk cId="3823023310" sldId="262"/>
            <ac:spMk id="4" creationId="{94FEA66A-8066-48E8-A041-5438F4008F6D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31:52.588" v="1149" actId="20577"/>
        <pc:sldMkLst>
          <pc:docMk/>
          <pc:sldMk cId="2109148397" sldId="263"/>
        </pc:sldMkLst>
        <pc:spChg chg="mod">
          <ac:chgData name="Brittany Pajak" userId="S::bpajak@summithill.org::33ef7a57-e903-4f31-a39f-72a98691d8b0" providerId="AD" clId="Web-{837F68CC-2CAD-416E-9BE9-BA33AD1C204B}" dt="2019-08-27T23:30:20.353" v="969" actId="20577"/>
          <ac:spMkLst>
            <pc:docMk/>
            <pc:sldMk cId="2109148397" sldId="263"/>
            <ac:spMk id="2" creationId="{5C9AA8BF-D6D2-47E0-845F-0CC0E9F1CE6E}"/>
          </ac:spMkLst>
        </pc:spChg>
        <pc:spChg chg="mod">
          <ac:chgData name="Brittany Pajak" userId="S::bpajak@summithill.org::33ef7a57-e903-4f31-a39f-72a98691d8b0" providerId="AD" clId="Web-{837F68CC-2CAD-416E-9BE9-BA33AD1C204B}" dt="2019-08-27T23:31:52.588" v="1149" actId="20577"/>
          <ac:spMkLst>
            <pc:docMk/>
            <pc:sldMk cId="2109148397" sldId="263"/>
            <ac:spMk id="3" creationId="{D09F0635-9D4B-426A-A43A-662073ED64D2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35:46.996" v="1325" actId="20577"/>
        <pc:sldMkLst>
          <pc:docMk/>
          <pc:sldMk cId="317110636" sldId="264"/>
        </pc:sldMkLst>
        <pc:spChg chg="mod">
          <ac:chgData name="Brittany Pajak" userId="S::bpajak@summithill.org::33ef7a57-e903-4f31-a39f-72a98691d8b0" providerId="AD" clId="Web-{837F68CC-2CAD-416E-9BE9-BA33AD1C204B}" dt="2019-08-27T23:33:47.323" v="1159" actId="20577"/>
          <ac:spMkLst>
            <pc:docMk/>
            <pc:sldMk cId="317110636" sldId="264"/>
            <ac:spMk id="2" creationId="{3316B3ED-BE22-4C71-B795-CAC44BB70B63}"/>
          </ac:spMkLst>
        </pc:spChg>
        <pc:spChg chg="mod">
          <ac:chgData name="Brittany Pajak" userId="S::bpajak@summithill.org::33ef7a57-e903-4f31-a39f-72a98691d8b0" providerId="AD" clId="Web-{837F68CC-2CAD-416E-9BE9-BA33AD1C204B}" dt="2019-08-27T23:35:46.996" v="1325" actId="20577"/>
          <ac:spMkLst>
            <pc:docMk/>
            <pc:sldMk cId="317110636" sldId="264"/>
            <ac:spMk id="3" creationId="{3D5C7121-E475-4C0C-ABC7-AF36472B4296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39:25.061" v="1579" actId="20577"/>
        <pc:sldMkLst>
          <pc:docMk/>
          <pc:sldMk cId="149972953" sldId="265"/>
        </pc:sldMkLst>
        <pc:spChg chg="mod">
          <ac:chgData name="Brittany Pajak" userId="S::bpajak@summithill.org::33ef7a57-e903-4f31-a39f-72a98691d8b0" providerId="AD" clId="Web-{837F68CC-2CAD-416E-9BE9-BA33AD1C204B}" dt="2019-08-27T23:35:53.825" v="1333" actId="20577"/>
          <ac:spMkLst>
            <pc:docMk/>
            <pc:sldMk cId="149972953" sldId="265"/>
            <ac:spMk id="2" creationId="{5F99B3D4-F751-4018-ADD2-68F1BFFC086A}"/>
          </ac:spMkLst>
        </pc:spChg>
        <pc:spChg chg="mod">
          <ac:chgData name="Brittany Pajak" userId="S::bpajak@summithill.org::33ef7a57-e903-4f31-a39f-72a98691d8b0" providerId="AD" clId="Web-{837F68CC-2CAD-416E-9BE9-BA33AD1C204B}" dt="2019-08-27T23:39:25.061" v="1579" actId="20577"/>
          <ac:spMkLst>
            <pc:docMk/>
            <pc:sldMk cId="149972953" sldId="265"/>
            <ac:spMk id="3" creationId="{34FC3E52-880C-4FD0-A4F5-08952E3B2ED6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41:24.765" v="1773" actId="20577"/>
        <pc:sldMkLst>
          <pc:docMk/>
          <pc:sldMk cId="1133477439" sldId="266"/>
        </pc:sldMkLst>
        <pc:spChg chg="mod">
          <ac:chgData name="Brittany Pajak" userId="S::bpajak@summithill.org::33ef7a57-e903-4f31-a39f-72a98691d8b0" providerId="AD" clId="Web-{837F68CC-2CAD-416E-9BE9-BA33AD1C204B}" dt="2019-08-27T23:39:56.077" v="1587" actId="20577"/>
          <ac:spMkLst>
            <pc:docMk/>
            <pc:sldMk cId="1133477439" sldId="266"/>
            <ac:spMk id="2" creationId="{E66F363B-A146-45F6-8614-C2986E0220D1}"/>
          </ac:spMkLst>
        </pc:spChg>
        <pc:spChg chg="mod">
          <ac:chgData name="Brittany Pajak" userId="S::bpajak@summithill.org::33ef7a57-e903-4f31-a39f-72a98691d8b0" providerId="AD" clId="Web-{837F68CC-2CAD-416E-9BE9-BA33AD1C204B}" dt="2019-08-27T23:41:24.765" v="1773" actId="20577"/>
          <ac:spMkLst>
            <pc:docMk/>
            <pc:sldMk cId="1133477439" sldId="266"/>
            <ac:spMk id="3" creationId="{384681D7-71B3-4B1B-BC2E-AAD0BBA55891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52:57.291" v="2213" actId="20577"/>
        <pc:sldMkLst>
          <pc:docMk/>
          <pc:sldMk cId="3919471822" sldId="267"/>
        </pc:sldMkLst>
        <pc:spChg chg="mod">
          <ac:chgData name="Brittany Pajak" userId="S::bpajak@summithill.org::33ef7a57-e903-4f31-a39f-72a98691d8b0" providerId="AD" clId="Web-{837F68CC-2CAD-416E-9BE9-BA33AD1C204B}" dt="2019-08-27T23:41:29.937" v="1779" actId="20577"/>
          <ac:spMkLst>
            <pc:docMk/>
            <pc:sldMk cId="3919471822" sldId="267"/>
            <ac:spMk id="2" creationId="{C9E7FD20-613A-4BCE-AB8C-AA4CC1E99729}"/>
          </ac:spMkLst>
        </pc:spChg>
        <pc:spChg chg="mod">
          <ac:chgData name="Brittany Pajak" userId="S::bpajak@summithill.org::33ef7a57-e903-4f31-a39f-72a98691d8b0" providerId="AD" clId="Web-{837F68CC-2CAD-416E-9BE9-BA33AD1C204B}" dt="2019-08-27T23:52:57.291" v="2213" actId="20577"/>
          <ac:spMkLst>
            <pc:docMk/>
            <pc:sldMk cId="3919471822" sldId="267"/>
            <ac:spMk id="3" creationId="{7A2D0F1C-C107-4B35-85CF-5B9DDF2B7F56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55:07.792" v="2450" actId="20577"/>
        <pc:sldMkLst>
          <pc:docMk/>
          <pc:sldMk cId="200896337" sldId="268"/>
        </pc:sldMkLst>
        <pc:spChg chg="mod">
          <ac:chgData name="Brittany Pajak" userId="S::bpajak@summithill.org::33ef7a57-e903-4f31-a39f-72a98691d8b0" providerId="AD" clId="Web-{837F68CC-2CAD-416E-9BE9-BA33AD1C204B}" dt="2019-08-27T23:41:38.390" v="1784" actId="20577"/>
          <ac:spMkLst>
            <pc:docMk/>
            <pc:sldMk cId="200896337" sldId="268"/>
            <ac:spMk id="2" creationId="{42C6DAF7-1B1C-488D-9F93-FE5047F30644}"/>
          </ac:spMkLst>
        </pc:spChg>
        <pc:spChg chg="mod">
          <ac:chgData name="Brittany Pajak" userId="S::bpajak@summithill.org::33ef7a57-e903-4f31-a39f-72a98691d8b0" providerId="AD" clId="Web-{837F68CC-2CAD-416E-9BE9-BA33AD1C204B}" dt="2019-08-27T23:55:07.792" v="2450" actId="20577"/>
          <ac:spMkLst>
            <pc:docMk/>
            <pc:sldMk cId="200896337" sldId="268"/>
            <ac:spMk id="3" creationId="{7F41FE6B-9C1F-42A5-90CC-469BEC8DFA79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58:14.894" v="2761" actId="20577"/>
        <pc:sldMkLst>
          <pc:docMk/>
          <pc:sldMk cId="341323500" sldId="269"/>
        </pc:sldMkLst>
        <pc:spChg chg="mod">
          <ac:chgData name="Brittany Pajak" userId="S::bpajak@summithill.org::33ef7a57-e903-4f31-a39f-72a98691d8b0" providerId="AD" clId="Web-{837F68CC-2CAD-416E-9BE9-BA33AD1C204B}" dt="2019-08-27T23:41:53.453" v="1789" actId="20577"/>
          <ac:spMkLst>
            <pc:docMk/>
            <pc:sldMk cId="341323500" sldId="269"/>
            <ac:spMk id="2" creationId="{5B34DAC0-D3F1-4A59-9909-A8625E966F70}"/>
          </ac:spMkLst>
        </pc:spChg>
        <pc:spChg chg="mod">
          <ac:chgData name="Brittany Pajak" userId="S::bpajak@summithill.org::33ef7a57-e903-4f31-a39f-72a98691d8b0" providerId="AD" clId="Web-{837F68CC-2CAD-416E-9BE9-BA33AD1C204B}" dt="2019-08-27T23:58:14.894" v="2761" actId="20577"/>
          <ac:spMkLst>
            <pc:docMk/>
            <pc:sldMk cId="341323500" sldId="269"/>
            <ac:spMk id="3" creationId="{84841B9A-0F99-4823-9E6F-13D481FB1849}"/>
          </ac:spMkLst>
        </pc:spChg>
      </pc:sldChg>
      <pc:sldChg chg="modSp new ord">
        <pc:chgData name="Brittany Pajak" userId="S::bpajak@summithill.org::33ef7a57-e903-4f31-a39f-72a98691d8b0" providerId="AD" clId="Web-{837F68CC-2CAD-416E-9BE9-BA33AD1C204B}" dt="2019-08-27T23:45:27.798" v="1937"/>
        <pc:sldMkLst>
          <pc:docMk/>
          <pc:sldMk cId="198060123" sldId="270"/>
        </pc:sldMkLst>
        <pc:spChg chg="mod">
          <ac:chgData name="Brittany Pajak" userId="S::bpajak@summithill.org::33ef7a57-e903-4f31-a39f-72a98691d8b0" providerId="AD" clId="Web-{837F68CC-2CAD-416E-9BE9-BA33AD1C204B}" dt="2019-08-27T23:42:22.375" v="1804" actId="20577"/>
          <ac:spMkLst>
            <pc:docMk/>
            <pc:sldMk cId="198060123" sldId="270"/>
            <ac:spMk id="2" creationId="{5BDA32C3-F929-49E5-8B5B-866EB30643F6}"/>
          </ac:spMkLst>
        </pc:spChg>
        <pc:spChg chg="mod">
          <ac:chgData name="Brittany Pajak" userId="S::bpajak@summithill.org::33ef7a57-e903-4f31-a39f-72a98691d8b0" providerId="AD" clId="Web-{837F68CC-2CAD-416E-9BE9-BA33AD1C204B}" dt="2019-08-27T23:45:22.095" v="1935" actId="20577"/>
          <ac:spMkLst>
            <pc:docMk/>
            <pc:sldMk cId="198060123" sldId="270"/>
            <ac:spMk id="3" creationId="{FC82F5C8-173B-4B1B-815C-C8B8ADA763A4}"/>
          </ac:spMkLst>
        </pc:spChg>
      </pc:sldChg>
      <pc:sldChg chg="modSp new">
        <pc:chgData name="Brittany Pajak" userId="S::bpajak@summithill.org::33ef7a57-e903-4f31-a39f-72a98691d8b0" providerId="AD" clId="Web-{837F68CC-2CAD-416E-9BE9-BA33AD1C204B}" dt="2019-08-27T23:46:32.695" v="1956" actId="20577"/>
        <pc:sldMkLst>
          <pc:docMk/>
          <pc:sldMk cId="3346525871" sldId="271"/>
        </pc:sldMkLst>
        <pc:spChg chg="mod">
          <ac:chgData name="Brittany Pajak" userId="S::bpajak@summithill.org::33ef7a57-e903-4f31-a39f-72a98691d8b0" providerId="AD" clId="Web-{837F68CC-2CAD-416E-9BE9-BA33AD1C204B}" dt="2019-08-27T23:46:13.830" v="1950" actId="20577"/>
          <ac:spMkLst>
            <pc:docMk/>
            <pc:sldMk cId="3346525871" sldId="271"/>
            <ac:spMk id="2" creationId="{41BA1304-E998-4C50-BBCB-4599DF91478C}"/>
          </ac:spMkLst>
        </pc:spChg>
        <pc:spChg chg="mod">
          <ac:chgData name="Brittany Pajak" userId="S::bpajak@summithill.org::33ef7a57-e903-4f31-a39f-72a98691d8b0" providerId="AD" clId="Web-{837F68CC-2CAD-416E-9BE9-BA33AD1C204B}" dt="2019-08-27T23:46:21.861" v="1951" actId="20577"/>
          <ac:spMkLst>
            <pc:docMk/>
            <pc:sldMk cId="3346525871" sldId="271"/>
            <ac:spMk id="3" creationId="{55FAFEB3-8B86-4806-894E-D3147AF68281}"/>
          </ac:spMkLst>
        </pc:spChg>
        <pc:spChg chg="mod">
          <ac:chgData name="Brittany Pajak" userId="S::bpajak@summithill.org::33ef7a57-e903-4f31-a39f-72a98691d8b0" providerId="AD" clId="Web-{837F68CC-2CAD-416E-9BE9-BA33AD1C204B}" dt="2019-08-27T23:46:32.695" v="1956" actId="20577"/>
          <ac:spMkLst>
            <pc:docMk/>
            <pc:sldMk cId="3346525871" sldId="271"/>
            <ac:spMk id="4" creationId="{1B28E8FC-E568-4A6F-B7C7-F88E48BD495B}"/>
          </ac:spMkLst>
        </pc:spChg>
      </pc:sldChg>
      <pc:sldMasterChg chg="del delSldLayout">
        <pc:chgData name="Brittany Pajak" userId="S::bpajak@summithill.org::33ef7a57-e903-4f31-a39f-72a98691d8b0" providerId="AD" clId="Web-{837F68CC-2CAD-416E-9BE9-BA33AD1C204B}" dt="2019-08-27T23:06:18.840" v="65"/>
        <pc:sldMasterMkLst>
          <pc:docMk/>
          <pc:sldMasterMk cId="2460954070" sldId="2147483660"/>
        </pc:sldMasterMkLst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Brittany Pajak" userId="S::bpajak@summithill.org::33ef7a57-e903-4f31-a39f-72a98691d8b0" providerId="AD" clId="Web-{837F68CC-2CAD-416E-9BE9-BA33AD1C204B}" dt="2019-08-27T23:06:18.840" v="65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Brittany Pajak" userId="S::bpajak@summithill.org::33ef7a57-e903-4f31-a39f-72a98691d8b0" providerId="AD" clId="Web-{837F68CC-2CAD-416E-9BE9-BA33AD1C204B}" dt="2019-08-27T23:06:27.903" v="66"/>
        <pc:sldMasterMkLst>
          <pc:docMk/>
          <pc:sldMasterMk cId="3248069589" sldId="2147483672"/>
        </pc:sldMasterMkLst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605921514" sldId="2147483673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1943464748" sldId="2147483674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2522691971" sldId="2147483675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3249028015" sldId="2147483676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3628043982" sldId="2147483677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222437263" sldId="2147483678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1202930370" sldId="2147483679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855584470" sldId="2147483680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3870359658" sldId="2147483681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2812974000" sldId="2147483682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27.903" v="66"/>
          <pc:sldLayoutMkLst>
            <pc:docMk/>
            <pc:sldMasterMk cId="3248069589" sldId="2147483672"/>
            <pc:sldLayoutMk cId="1330646094" sldId="2147483683"/>
          </pc:sldLayoutMkLst>
        </pc:sldLayoutChg>
      </pc:sldMasterChg>
      <pc:sldMasterChg chg="add del addSldLayout delSldLayout modSldLayout">
        <pc:chgData name="Brittany Pajak" userId="S::bpajak@summithill.org::33ef7a57-e903-4f31-a39f-72a98691d8b0" providerId="AD" clId="Web-{837F68CC-2CAD-416E-9BE9-BA33AD1C204B}" dt="2019-08-27T23:06:39.122" v="67"/>
        <pc:sldMasterMkLst>
          <pc:docMk/>
          <pc:sldMasterMk cId="1968943893" sldId="2147483684"/>
        </pc:sldMasterMkLst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3635833693" sldId="2147483685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298217532" sldId="2147483686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1323254109" sldId="2147483687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453124635" sldId="2147483688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4119713125" sldId="2147483689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4240318490" sldId="2147483690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938575477" sldId="2147483691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2166413374" sldId="2147483692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3710890825" sldId="2147483693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1240221399" sldId="2147483694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6:39.122" v="67"/>
          <pc:sldLayoutMkLst>
            <pc:docMk/>
            <pc:sldMasterMk cId="1968943893" sldId="2147483684"/>
            <pc:sldLayoutMk cId="2979554380" sldId="2147483695"/>
          </pc:sldLayoutMkLst>
        </pc:sldLayoutChg>
      </pc:sldMasterChg>
      <pc:sldMasterChg chg="add del addSldLayout delSldLayout modSldLayout">
        <pc:chgData name="Brittany Pajak" userId="S::bpajak@summithill.org::33ef7a57-e903-4f31-a39f-72a98691d8b0" providerId="AD" clId="Web-{837F68CC-2CAD-416E-9BE9-BA33AD1C204B}" dt="2019-08-27T23:07:15.497" v="69"/>
        <pc:sldMasterMkLst>
          <pc:docMk/>
          <pc:sldMasterMk cId="2148651551" sldId="2147483696"/>
        </pc:sldMasterMkLst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1099227815" sldId="2147483697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1841835342" sldId="2147483698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1960846910" sldId="2147483699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710812992" sldId="2147483700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3512972551" sldId="2147483701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1718959162" sldId="2147483702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2565222330" sldId="2147483703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712145002" sldId="2147483704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1254018934" sldId="2147483705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1647035054" sldId="2147483706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3547740001" sldId="2147483707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4122037733" sldId="2147483708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950807944" sldId="2147483709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3693595730" sldId="2147483710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4282994978" sldId="2147483711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3365771425" sldId="2147483712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15.497" v="69"/>
          <pc:sldLayoutMkLst>
            <pc:docMk/>
            <pc:sldMasterMk cId="2148651551" sldId="2147483696"/>
            <pc:sldLayoutMk cId="3908570471" sldId="2147483713"/>
          </pc:sldLayoutMkLst>
        </pc:sldLayoutChg>
      </pc:sldMasterChg>
      <pc:sldMasterChg chg="add del addSldLayout delSldLayout modSldLayout">
        <pc:chgData name="Brittany Pajak" userId="S::bpajak@summithill.org::33ef7a57-e903-4f31-a39f-72a98691d8b0" providerId="AD" clId="Web-{837F68CC-2CAD-416E-9BE9-BA33AD1C204B}" dt="2019-08-27T23:07:28.482" v="70"/>
        <pc:sldMasterMkLst>
          <pc:docMk/>
          <pc:sldMasterMk cId="3220078935" sldId="2147483714"/>
        </pc:sldMasterMkLst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3405544907" sldId="2147483715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2651745500" sldId="2147483716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992303349" sldId="2147483717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2735239403" sldId="2147483718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412584687" sldId="2147483719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3993921657" sldId="2147483720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2612369731" sldId="2147483721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423440239" sldId="2147483722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1427484577" sldId="2147483723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2226063762" sldId="2147483724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3305011813" sldId="2147483725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223586496" sldId="2147483726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1614994274" sldId="2147483727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3289909314" sldId="2147483728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2400358577" sldId="2147483729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2749783699" sldId="2147483730"/>
          </pc:sldLayoutMkLst>
        </pc:sldLayoutChg>
        <pc:sldLayoutChg chg="add del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3220078935" sldId="2147483714"/>
            <pc:sldLayoutMk cId="3592716968" sldId="2147483731"/>
          </pc:sldLayoutMkLst>
        </pc:sldLayoutChg>
      </pc:sldMasterChg>
      <pc:sldMasterChg chg="add addSldLayout modSldLayout">
        <pc:chgData name="Brittany Pajak" userId="S::bpajak@summithill.org::33ef7a57-e903-4f31-a39f-72a98691d8b0" providerId="AD" clId="Web-{837F68CC-2CAD-416E-9BE9-BA33AD1C204B}" dt="2019-08-27T23:07:28.482" v="70"/>
        <pc:sldMasterMkLst>
          <pc:docMk/>
          <pc:sldMasterMk cId="1108853552" sldId="2147483732"/>
        </pc:sldMasterMkLst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2541520056" sldId="2147483733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1046522600" sldId="2147483734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2444478461" sldId="2147483735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2791728388" sldId="2147483736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702433512" sldId="2147483737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184129821" sldId="2147483738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2441396693" sldId="2147483739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2087167108" sldId="2147483740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379992635" sldId="2147483741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2891016446" sldId="2147483742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3615395456" sldId="2147483743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4257527166" sldId="2147483744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3334510013" sldId="2147483745"/>
          </pc:sldLayoutMkLst>
        </pc:sldLayoutChg>
        <pc:sldLayoutChg chg="add mod replId">
          <pc:chgData name="Brittany Pajak" userId="S::bpajak@summithill.org::33ef7a57-e903-4f31-a39f-72a98691d8b0" providerId="AD" clId="Web-{837F68CC-2CAD-416E-9BE9-BA33AD1C204B}" dt="2019-08-27T23:07:28.482" v="70"/>
          <pc:sldLayoutMkLst>
            <pc:docMk/>
            <pc:sldMasterMk cId="1108853552" sldId="2147483732"/>
            <pc:sldLayoutMk cId="136360596" sldId="2147483746"/>
          </pc:sldLayoutMkLst>
        </pc:sldLayoutChg>
      </pc:sldMasterChg>
    </pc:docChg>
  </pc:docChgLst>
  <pc:docChgLst>
    <pc:chgData name="Brittany Pajak" userId="S::bpajak@summithill.org::33ef7a57-e903-4f31-a39f-72a98691d8b0" providerId="AD" clId="Web-{A4DCE6D4-C5ED-81CE-45FD-E5DFA93CC27B}"/>
    <pc:docChg chg="modSld">
      <pc:chgData name="Brittany Pajak" userId="S::bpajak@summithill.org::33ef7a57-e903-4f31-a39f-72a98691d8b0" providerId="AD" clId="Web-{A4DCE6D4-C5ED-81CE-45FD-E5DFA93CC27B}" dt="2019-08-29T17:15:44.878" v="91" actId="20577"/>
      <pc:docMkLst>
        <pc:docMk/>
      </pc:docMkLst>
      <pc:sldChg chg="modSp">
        <pc:chgData name="Brittany Pajak" userId="S::bpajak@summithill.org::33ef7a57-e903-4f31-a39f-72a98691d8b0" providerId="AD" clId="Web-{A4DCE6D4-C5ED-81CE-45FD-E5DFA93CC27B}" dt="2019-08-29T17:15:40.753" v="89" actId="20577"/>
        <pc:sldMkLst>
          <pc:docMk/>
          <pc:sldMk cId="200896337" sldId="268"/>
        </pc:sldMkLst>
        <pc:spChg chg="mod">
          <ac:chgData name="Brittany Pajak" userId="S::bpajak@summithill.org::33ef7a57-e903-4f31-a39f-72a98691d8b0" providerId="AD" clId="Web-{A4DCE6D4-C5ED-81CE-45FD-E5DFA93CC27B}" dt="2019-08-29T17:15:40.753" v="89" actId="20577"/>
          <ac:spMkLst>
            <pc:docMk/>
            <pc:sldMk cId="200896337" sldId="268"/>
            <ac:spMk id="3" creationId="{7F41FE6B-9C1F-42A5-90CC-469BEC8DFA79}"/>
          </ac:spMkLst>
        </pc:spChg>
      </pc:sldChg>
      <pc:sldChg chg="modSp">
        <pc:chgData name="Brittany Pajak" userId="S::bpajak@summithill.org::33ef7a57-e903-4f31-a39f-72a98691d8b0" providerId="AD" clId="Web-{A4DCE6D4-C5ED-81CE-45FD-E5DFA93CC27B}" dt="2019-08-29T14:49:02.509" v="12" actId="20577"/>
        <pc:sldMkLst>
          <pc:docMk/>
          <pc:sldMk cId="3346525871" sldId="271"/>
        </pc:sldMkLst>
        <pc:spChg chg="mod">
          <ac:chgData name="Brittany Pajak" userId="S::bpajak@summithill.org::33ef7a57-e903-4f31-a39f-72a98691d8b0" providerId="AD" clId="Web-{A4DCE6D4-C5ED-81CE-45FD-E5DFA93CC27B}" dt="2019-08-29T14:49:02.509" v="12" actId="20577"/>
          <ac:spMkLst>
            <pc:docMk/>
            <pc:sldMk cId="3346525871" sldId="271"/>
            <ac:spMk id="3" creationId="{55FAFEB3-8B86-4806-894E-D3147AF682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1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95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2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10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2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2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3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9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6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3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6th Grade Curriculum Night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Mrs. Pajak</a:t>
            </a:r>
          </a:p>
          <a:p>
            <a:r>
              <a:rPr lang="en-US" dirty="0">
                <a:cs typeface="Calibri"/>
              </a:rPr>
              <a:t>Mr. Donovan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363B-A146-45F6-8614-C2986E02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681D7-71B3-4B1B-BC2E-AAD0BBA55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assignment notebook for homework</a:t>
            </a:r>
          </a:p>
          <a:p>
            <a:r>
              <a:rPr lang="en-US" dirty="0"/>
              <a:t>Teacher page updated weekly</a:t>
            </a:r>
          </a:p>
          <a:p>
            <a:r>
              <a:rPr lang="en-US" dirty="0"/>
              <a:t>More independent practice, less homework</a:t>
            </a:r>
          </a:p>
          <a:p>
            <a:r>
              <a:rPr lang="en-US" dirty="0"/>
              <a:t>Reading log – weekly 30 minutes outside of school</a:t>
            </a:r>
          </a:p>
        </p:txBody>
      </p:sp>
    </p:spTree>
    <p:extLst>
      <p:ext uri="{BB962C8B-B14F-4D97-AF65-F5344CB8AC3E}">
        <p14:creationId xmlns:p14="http://schemas.microsoft.com/office/powerpoint/2010/main" val="113347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FD20-613A-4BCE-AB8C-AA4CC1E9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0F1C-C107-4B35-85CF-5B9DDF2B7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Missing Assignment = Pink Slip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Turn in with completed assignment and parent signature 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May be asked to complete in study hall that day or next day</a:t>
            </a:r>
          </a:p>
          <a:p>
            <a:r>
              <a:rPr lang="en-US" dirty="0"/>
              <a:t>5 Missing Assignments – Mandatory Study Hall</a:t>
            </a:r>
          </a:p>
          <a:p>
            <a:pPr lvl="1"/>
            <a:r>
              <a:rPr lang="en-US" dirty="0"/>
              <a:t>Students will attend study hall twice per week for four weeks</a:t>
            </a:r>
          </a:p>
          <a:p>
            <a:pPr lvl="1"/>
            <a:r>
              <a:rPr lang="en-US" dirty="0"/>
              <a:t>More days added if missing assignments continue to accrue 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7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DAF7-1B1C-488D-9F93-FE5047F3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1FE6B-9C1F-42A5-90CC-469BEC8DF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who score below a 60% on a summative will be required to retake the assessment</a:t>
            </a:r>
          </a:p>
          <a:p>
            <a:r>
              <a:rPr lang="en-US" dirty="0"/>
              <a:t>Student will need to fill out reflection form with parent signature before retake</a:t>
            </a:r>
          </a:p>
          <a:p>
            <a:r>
              <a:rPr lang="en-US" dirty="0"/>
              <a:t>New score will be put in the gradebook</a:t>
            </a:r>
          </a:p>
          <a:p>
            <a:r>
              <a:rPr lang="en-US"/>
              <a:t>Anything above a 60% they can choose to retake one per quarter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6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4DAC0-D3F1-4A59-9909-A8625E96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Freckle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41B9A-0F99-4823-9E6F-13D481FB1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program to practice Math and ELA skills</a:t>
            </a:r>
          </a:p>
          <a:p>
            <a:r>
              <a:rPr lang="en-US" dirty="0"/>
              <a:t>Once up and running – can also be accessed at home</a:t>
            </a:r>
          </a:p>
          <a:p>
            <a:r>
              <a:rPr lang="en-US" dirty="0"/>
              <a:t>Will work on 2-3 times a week</a:t>
            </a:r>
          </a:p>
          <a:p>
            <a:r>
              <a:rPr lang="en-US" dirty="0"/>
              <a:t>Help students get practice on specific skills they need to practice</a:t>
            </a:r>
          </a:p>
          <a:p>
            <a:r>
              <a:rPr lang="en-US" dirty="0"/>
              <a:t>Helps teachers know what skills students are struggling with and have mastered</a:t>
            </a:r>
          </a:p>
        </p:txBody>
      </p:sp>
    </p:spTree>
    <p:extLst>
      <p:ext uri="{BB962C8B-B14F-4D97-AF65-F5344CB8AC3E}">
        <p14:creationId xmlns:p14="http://schemas.microsoft.com/office/powerpoint/2010/main" val="34132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1304-E998-4C50-BBCB-4599DF91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know Mrs. Pajak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FEB3-8B86-4806-894E-D3147AF682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Professional Life:</a:t>
            </a:r>
          </a:p>
          <a:p>
            <a:pPr lvl="1"/>
            <a:r>
              <a:rPr lang="en-US" dirty="0">
                <a:ea typeface="+mn-lt"/>
                <a:cs typeface="+mn-lt"/>
              </a:rPr>
              <a:t>1st year at Hilda Walker; 2nd year in District 161</a:t>
            </a:r>
          </a:p>
          <a:p>
            <a:pPr lvl="1"/>
            <a:r>
              <a:rPr lang="en-US" dirty="0">
                <a:ea typeface="+mn-lt"/>
                <a:cs typeface="+mn-lt"/>
              </a:rPr>
              <a:t>Bachelors in Elementary Education </a:t>
            </a:r>
          </a:p>
          <a:p>
            <a:pPr lvl="1"/>
            <a:r>
              <a:rPr lang="en-US" dirty="0">
                <a:ea typeface="+mn-lt"/>
                <a:cs typeface="+mn-lt"/>
              </a:rPr>
              <a:t>Masters in Educational Technology </a:t>
            </a:r>
          </a:p>
          <a:p>
            <a:pPr lvl="1"/>
            <a:r>
              <a:rPr lang="en-US" dirty="0">
                <a:ea typeface="+mn-lt"/>
                <a:cs typeface="+mn-lt"/>
              </a:rPr>
              <a:t>Currently obtaining second Masters in Reading and Literacy, Reading Specialist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8E8FC-E568-4A6F-B7C7-F88E48BD49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Personal Life: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Live in Tinley with my Husband and two dogs</a:t>
            </a:r>
          </a:p>
          <a:p>
            <a:pPr lvl="2"/>
            <a:r>
              <a:rPr lang="en-US" sz="1800" dirty="0">
                <a:ea typeface="+mn-lt"/>
                <a:cs typeface="+mn-lt"/>
              </a:rPr>
              <a:t>Husband -  SLP at LWE, baseball coach at LWC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Baby due October 29th :) </a:t>
            </a:r>
          </a:p>
        </p:txBody>
      </p:sp>
    </p:spTree>
    <p:extLst>
      <p:ext uri="{BB962C8B-B14F-4D97-AF65-F5344CB8AC3E}">
        <p14:creationId xmlns:p14="http://schemas.microsoft.com/office/powerpoint/2010/main" val="334652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871B-C104-42AD-AC36-18CA38A7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know Mr. Donovan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3D2A4-3A4C-4379-9ECD-C0CF9D36A6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Professional Life:</a:t>
            </a:r>
          </a:p>
          <a:p>
            <a:pPr lvl="1"/>
            <a:r>
              <a:rPr lang="en-US" dirty="0"/>
              <a:t>14th year at Hilda Walker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 dirty="0"/>
              <a:t>Bachelors in Special Education 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 dirty="0"/>
              <a:t>Masters in Reading</a:t>
            </a:r>
            <a:r>
              <a:rPr lang="en-US" dirty="0">
                <a:ea typeface="+mn-lt"/>
                <a:cs typeface="+mn-lt"/>
              </a:rPr>
              <a:t> and Literacy, Reading Specialist, M.A.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83322-6ACB-47C6-B009-F8BDFF75FA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Personal Life:</a:t>
            </a:r>
          </a:p>
          <a:p>
            <a:pPr lvl="1"/>
            <a:r>
              <a:rPr lang="en-US" dirty="0"/>
              <a:t>Live in Manhattan with my wife and dog</a:t>
            </a:r>
          </a:p>
          <a:p>
            <a:pPr lvl="1"/>
            <a:r>
              <a:rPr lang="en-US" dirty="0"/>
              <a:t>Love to be in nature and going camping</a:t>
            </a:r>
          </a:p>
        </p:txBody>
      </p:sp>
    </p:spTree>
    <p:extLst>
      <p:ext uri="{BB962C8B-B14F-4D97-AF65-F5344CB8AC3E}">
        <p14:creationId xmlns:p14="http://schemas.microsoft.com/office/powerpoint/2010/main" val="252153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A32C3-F929-49E5-8B5B-866EB306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2F5C8-173B-4B1B-815C-C8B8ADA76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797" y="2222287"/>
            <a:ext cx="10554574" cy="43081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>
                <a:ea typeface="+mn-lt"/>
                <a:cs typeface="+mn-lt"/>
              </a:rPr>
              <a:t>Two or more adults simultaneously instructing a heterogeneous group of students in a coordinated fashion</a:t>
            </a:r>
          </a:p>
          <a:p>
            <a:pPr lvl="1"/>
            <a:endParaRPr lang="en-US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Co-teaching is not…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one adult acting like a helper.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lowering expectations.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teaching the same old way!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dirty="0"/>
          </a:p>
          <a:p>
            <a:pPr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What are the benefits?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Differentiation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Teacher Access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Student Engagement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dirty="0">
                <a:ea typeface="+mn-lt"/>
                <a:cs typeface="+mn-lt"/>
              </a:rPr>
              <a:t>Behavior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7663-92E9-4FAA-A006-6D7C39D2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PBIS School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D7820-8FE5-4ABA-A7CC-02DF58236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Respectful</a:t>
            </a:r>
          </a:p>
          <a:p>
            <a:r>
              <a:rPr lang="en-US" dirty="0"/>
              <a:t>Be Responsible</a:t>
            </a:r>
          </a:p>
          <a:p>
            <a:r>
              <a:rPr lang="en-US" dirty="0"/>
              <a:t>Be Safe</a:t>
            </a:r>
          </a:p>
        </p:txBody>
      </p:sp>
    </p:spTree>
    <p:extLst>
      <p:ext uri="{BB962C8B-B14F-4D97-AF65-F5344CB8AC3E}">
        <p14:creationId xmlns:p14="http://schemas.microsoft.com/office/powerpoint/2010/main" val="124200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1B11E-BCF8-4947-AD38-BBC1B2AB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37648-33A5-4378-9AC0-D390FF1084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Materials:</a:t>
            </a:r>
          </a:p>
          <a:p>
            <a:pPr lvl="1"/>
            <a:r>
              <a:rPr lang="en-US" dirty="0"/>
              <a:t>3 subject notebook</a:t>
            </a:r>
          </a:p>
          <a:p>
            <a:pPr lvl="1"/>
            <a:r>
              <a:rPr lang="en-US" dirty="0"/>
              <a:t>1 subject notebook</a:t>
            </a:r>
          </a:p>
          <a:p>
            <a:pPr lvl="1"/>
            <a:r>
              <a:rPr lang="en-US" dirty="0"/>
              <a:t>Folder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EA66A-8066-48E8-A041-5438F4008F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Novels:</a:t>
            </a:r>
          </a:p>
          <a:p>
            <a:pPr lvl="1"/>
            <a:r>
              <a:rPr lang="en-US" i="1" dirty="0"/>
              <a:t>Flush </a:t>
            </a:r>
            <a:r>
              <a:rPr lang="en-US" dirty="0"/>
              <a:t>by Carl Hiaasen</a:t>
            </a:r>
          </a:p>
          <a:p>
            <a:pPr lvl="1"/>
            <a:r>
              <a:rPr lang="en-US" i="1" dirty="0"/>
              <a:t>Percy Jackson and the Olympians: The Lightning Thief</a:t>
            </a:r>
            <a:r>
              <a:rPr lang="en-US" dirty="0"/>
              <a:t> by Rick Riordan</a:t>
            </a:r>
          </a:p>
          <a:p>
            <a:pPr lvl="1"/>
            <a:r>
              <a:rPr lang="en-US" i="1" dirty="0"/>
              <a:t>Small Steps: The Year I got Polio</a:t>
            </a:r>
            <a:r>
              <a:rPr lang="en-US" dirty="0"/>
              <a:t> by Peg </a:t>
            </a:r>
            <a:r>
              <a:rPr lang="en-US" dirty="0" err="1"/>
              <a:t>Kehret</a:t>
            </a:r>
          </a:p>
          <a:p>
            <a:pPr lvl="1"/>
            <a:r>
              <a:rPr lang="en-US" i="1" dirty="0"/>
              <a:t>Refugee </a:t>
            </a:r>
            <a:r>
              <a:rPr lang="en-US" dirty="0"/>
              <a:t>by Alan Gratz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2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AA8BF-D6D2-47E0-845F-0CC0E9F1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F0635-9D4B-426A-A43A-662073ED6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– Developing reading skills through novels and other literary works</a:t>
            </a:r>
          </a:p>
          <a:p>
            <a:r>
              <a:rPr lang="en-US" dirty="0"/>
              <a:t>Language – Grammar; Greek and Latin Roots</a:t>
            </a:r>
          </a:p>
          <a:p>
            <a:r>
              <a:rPr lang="en-US" dirty="0"/>
              <a:t>Writing – Extended Responses; Narrative Writing</a:t>
            </a:r>
          </a:p>
        </p:txBody>
      </p:sp>
    </p:spTree>
    <p:extLst>
      <p:ext uri="{BB962C8B-B14F-4D97-AF65-F5344CB8AC3E}">
        <p14:creationId xmlns:p14="http://schemas.microsoft.com/office/powerpoint/2010/main" val="2109148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B3ED-BE22-4C71-B795-CAC44BB7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logs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7121-E475-4C0C-ABC7-AF36472B4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be required to read 30 minutes weekly outside of school </a:t>
            </a:r>
          </a:p>
          <a:p>
            <a:pPr lvl="1"/>
            <a:r>
              <a:rPr lang="en-US" dirty="0"/>
              <a:t>Record on their reading log</a:t>
            </a:r>
          </a:p>
          <a:p>
            <a:pPr lvl="1"/>
            <a:r>
              <a:rPr lang="en-US" dirty="0"/>
              <a:t>Parent signature each week</a:t>
            </a:r>
          </a:p>
          <a:p>
            <a:pPr lvl="1"/>
            <a:r>
              <a:rPr lang="en-US" dirty="0"/>
              <a:t>Starting the week of Sept 9th</a:t>
            </a:r>
          </a:p>
        </p:txBody>
      </p:sp>
    </p:spTree>
    <p:extLst>
      <p:ext uri="{BB962C8B-B14F-4D97-AF65-F5344CB8AC3E}">
        <p14:creationId xmlns:p14="http://schemas.microsoft.com/office/powerpoint/2010/main" val="31711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9B3D4-F751-4018-ADD2-68F1BFFC0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 Book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C3E52-880C-4FD0-A4F5-08952E3B2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Students read 40 books by the end of 6th grade</a:t>
            </a:r>
          </a:p>
          <a:p>
            <a:r>
              <a:rPr lang="en-US" dirty="0"/>
              <a:t>Every 10 books read:</a:t>
            </a:r>
          </a:p>
          <a:p>
            <a:pPr lvl="1"/>
            <a:r>
              <a:rPr lang="en-US" dirty="0"/>
              <a:t>Student gets a certificate and their picture on the wall</a:t>
            </a:r>
          </a:p>
          <a:p>
            <a:pPr lvl="1"/>
            <a:r>
              <a:rPr lang="en-US" dirty="0"/>
              <a:t>They get an incentive</a:t>
            </a:r>
          </a:p>
        </p:txBody>
      </p:sp>
    </p:spTree>
    <p:extLst>
      <p:ext uri="{BB962C8B-B14F-4D97-AF65-F5344CB8AC3E}">
        <p14:creationId xmlns:p14="http://schemas.microsoft.com/office/powerpoint/2010/main" val="149972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Quotable</vt:lpstr>
      <vt:lpstr>6th Grade Curriculum Night</vt:lpstr>
      <vt:lpstr>Getting to know Mrs. Pajak</vt:lpstr>
      <vt:lpstr>Getting to know Mr. Donovan</vt:lpstr>
      <vt:lpstr>Coteaching</vt:lpstr>
      <vt:lpstr>PBIS School </vt:lpstr>
      <vt:lpstr>ELA</vt:lpstr>
      <vt:lpstr>ELA Focus</vt:lpstr>
      <vt:lpstr>Reading logs</vt:lpstr>
      <vt:lpstr>40 Book Challenge</vt:lpstr>
      <vt:lpstr>Homework</vt:lpstr>
      <vt:lpstr>Missing Assignments</vt:lpstr>
      <vt:lpstr>Reassessments</vt:lpstr>
      <vt:lpstr>Freckle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396</cp:revision>
  <dcterms:created xsi:type="dcterms:W3CDTF">2013-07-15T20:26:40Z</dcterms:created>
  <dcterms:modified xsi:type="dcterms:W3CDTF">2019-08-29T17:15:48Z</dcterms:modified>
</cp:coreProperties>
</file>